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515182A-BC35-4C37-AA9A-C28664D85403}">
          <p14:sldIdLst>
            <p14:sldId id="256"/>
            <p14:sldId id="25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7" autoAdjust="0"/>
    <p:restoredTop sz="94660"/>
  </p:normalViewPr>
  <p:slideViewPr>
    <p:cSldViewPr>
      <p:cViewPr>
        <p:scale>
          <a:sx n="103" d="100"/>
          <a:sy n="103" d="100"/>
        </p:scale>
        <p:origin x="-181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2946400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90" y="4"/>
            <a:ext cx="2946400" cy="496967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2CE53E60-3648-4D91-A185-99E36DC77B4E}" type="datetimeFigureOut">
              <a:rPr lang="cs-CZ" smtClean="0"/>
              <a:pPr/>
              <a:t>21.11.2022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90" y="9429672"/>
            <a:ext cx="2946400" cy="496966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4E0524C-5CF9-4D76-85DC-BD1CFDF3DF5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131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 MAS OZJ.png">
            <a:extLst>
              <a:ext uri="{FF2B5EF4-FFF2-40B4-BE49-F238E27FC236}">
                <a16:creationId xmlns:a16="http://schemas.microsoft.com/office/drawing/2014/main" xmlns="" id="{841305AC-890F-4C7E-BD23-C9AF53A5B0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71600" y="548680"/>
            <a:ext cx="1440160" cy="846410"/>
          </a:xfrm>
          <a:prstGeom prst="rect">
            <a:avLst/>
          </a:prstGeom>
        </p:spPr>
      </p:pic>
      <p:cxnSp>
        <p:nvCxnSpPr>
          <p:cNvPr id="8" name="Přímá spojovací čára 5">
            <a:extLst>
              <a:ext uri="{FF2B5EF4-FFF2-40B4-BE49-F238E27FC236}">
                <a16:creationId xmlns:a16="http://schemas.microsoft.com/office/drawing/2014/main" xmlns="" id="{3F9516E6-A342-46B9-8EAE-05A5FA519B53}"/>
              </a:ext>
            </a:extLst>
          </p:cNvPr>
          <p:cNvCxnSpPr>
            <a:stCxn id="7" idx="1"/>
          </p:cNvCxnSpPr>
          <p:nvPr userDrawn="1"/>
        </p:nvCxnSpPr>
        <p:spPr>
          <a:xfrm flipH="1">
            <a:off x="539552" y="971885"/>
            <a:ext cx="432048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Přímá spojovací čára 7">
            <a:extLst>
              <a:ext uri="{FF2B5EF4-FFF2-40B4-BE49-F238E27FC236}">
                <a16:creationId xmlns:a16="http://schemas.microsoft.com/office/drawing/2014/main" xmlns="" id="{F60A1C32-E2B8-4A3A-A33E-B863D416FCE1}"/>
              </a:ext>
            </a:extLst>
          </p:cNvPr>
          <p:cNvCxnSpPr>
            <a:endCxn id="7" idx="3"/>
          </p:cNvCxnSpPr>
          <p:nvPr userDrawn="1"/>
        </p:nvCxnSpPr>
        <p:spPr>
          <a:xfrm flipH="1" flipV="1">
            <a:off x="2411760" y="971885"/>
            <a:ext cx="6264696" cy="88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Picture 4" descr="\\SERVER\RedirectedFolders\jung\My Documents\MAS\Propagace MAS\Loga\IROP\IROOOOP.png">
            <a:extLst>
              <a:ext uri="{FF2B5EF4-FFF2-40B4-BE49-F238E27FC236}">
                <a16:creationId xmlns:a16="http://schemas.microsoft.com/office/drawing/2014/main" xmlns="" id="{6544B1D3-C9A7-4C48-A9B0-A59CB6D1C7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79726" y="219365"/>
            <a:ext cx="4196730" cy="6893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16D2816F-538C-4166-9D80-D615ADAC9CFD}"/>
              </a:ext>
            </a:extLst>
          </p:cNvPr>
          <p:cNvSpPr txBox="1">
            <a:spLocks/>
          </p:cNvSpPr>
          <p:nvPr/>
        </p:nvSpPr>
        <p:spPr>
          <a:xfrm>
            <a:off x="179512" y="2132856"/>
            <a:ext cx="856895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cs-CZ" sz="1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endParaRPr lang="cs-CZ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rozvoje venkova </a:t>
            </a:r>
          </a:p>
          <a:p>
            <a:pPr lvl="0" algn="ctr"/>
            <a:endParaRPr lang="cs-CZ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článek </a:t>
            </a:r>
            <a:r>
              <a:rPr lang="cs-CZ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cs-CZ" sz="10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1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5B0DB2F-12B8-4865-855B-7988F12863C3}"/>
              </a:ext>
            </a:extLst>
          </p:cNvPr>
          <p:cNvSpPr txBox="1">
            <a:spLocks/>
          </p:cNvSpPr>
          <p:nvPr/>
        </p:nvSpPr>
        <p:spPr>
          <a:xfrm>
            <a:off x="323528" y="1196752"/>
            <a:ext cx="8136904" cy="5627181"/>
          </a:xfrm>
          <a:prstGeom prst="rect">
            <a:avLst/>
          </a:prstGeom>
          <a:noFill/>
        </p:spPr>
        <p:txBody>
          <a:bodyPr wrap="square" lIns="360000" rtlCol="0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2800" b="1" dirty="0" smtClean="0">
                <a:solidFill>
                  <a:srgbClr val="00B050"/>
                </a:solidFill>
              </a:rPr>
              <a:t>Základní informace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200" dirty="0" smtClean="0"/>
              <a:t>Výzva </a:t>
            </a:r>
            <a:r>
              <a:rPr lang="cs-CZ" sz="2200" dirty="0" smtClean="0"/>
              <a:t>01/2023</a:t>
            </a:r>
            <a:endParaRPr lang="cs-CZ" sz="2200" dirty="0" smtClean="0"/>
          </a:p>
          <a:p>
            <a:pPr lvl="0" algn="just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2200" dirty="0" smtClean="0"/>
              <a:t>     Podporované oblasti: a) veřejná prostranství, b) školy a h) muzea</a:t>
            </a:r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endParaRPr lang="cs-CZ" sz="400" dirty="0" smtClean="0"/>
          </a:p>
          <a:p>
            <a:pPr marL="342900" lvl="0" indent="-342900" algn="just" defTabSz="457200">
              <a:spcBef>
                <a:spcPts val="1000"/>
              </a:spcBef>
              <a:buClr>
                <a:srgbClr val="0070C0"/>
              </a:buClr>
              <a:buSzPct val="80000"/>
              <a:buFont typeface="Wingdings" panose="05000000000000000000" pitchFamily="2" charset="2"/>
              <a:buChar char="Ø"/>
            </a:pPr>
            <a:r>
              <a:rPr lang="cs-CZ" sz="2200" dirty="0" smtClean="0"/>
              <a:t>Výzva nejdříve </a:t>
            </a:r>
            <a:r>
              <a:rPr lang="cs-CZ" sz="2200" dirty="0" smtClean="0"/>
              <a:t>06/2023, </a:t>
            </a:r>
            <a:r>
              <a:rPr lang="cs-CZ" sz="2200" dirty="0" smtClean="0"/>
              <a:t>dotace 80 </a:t>
            </a:r>
            <a:r>
              <a:rPr lang="cs-CZ" sz="2200" dirty="0" smtClean="0"/>
              <a:t>%</a:t>
            </a:r>
          </a:p>
          <a:p>
            <a:pPr marL="360363" lvl="0" indent="-360363" algn="just" defTabSz="457200">
              <a:spcBef>
                <a:spcPts val="1000"/>
              </a:spcBef>
              <a:buClr>
                <a:srgbClr val="0070C0"/>
              </a:buClr>
              <a:buSzPct val="80000"/>
            </a:pPr>
            <a:r>
              <a:rPr lang="cs-CZ" sz="2200" dirty="0"/>
              <a:t>	</a:t>
            </a:r>
            <a:r>
              <a:rPr lang="cs-CZ" sz="2200" dirty="0" smtClean="0"/>
              <a:t>Podporované </a:t>
            </a:r>
            <a:r>
              <a:rPr lang="cs-CZ" sz="2200" dirty="0" smtClean="0"/>
              <a:t>oblasti k výběru při rozdělování nové alokace na </a:t>
            </a:r>
            <a:r>
              <a:rPr lang="cs-CZ" sz="2200" dirty="0" smtClean="0"/>
              <a:t>období </a:t>
            </a:r>
            <a:r>
              <a:rPr lang="cs-CZ" sz="2200" dirty="0" smtClean="0"/>
              <a:t>2024 - 2027: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Veřejná </a:t>
            </a:r>
            <a:r>
              <a:rPr lang="cs-CZ" sz="2200" dirty="0"/>
              <a:t>prostranství v obcích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Mateřské </a:t>
            </a:r>
            <a:r>
              <a:rPr lang="cs-CZ" sz="2200" dirty="0"/>
              <a:t>a základní školy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Hasičské </a:t>
            </a:r>
            <a:r>
              <a:rPr lang="cs-CZ" sz="2200" dirty="0"/>
              <a:t>zbrojnice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Obchody </a:t>
            </a:r>
            <a:r>
              <a:rPr lang="cs-CZ" sz="2200" dirty="0"/>
              <a:t>pro obce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Vybrané </a:t>
            </a:r>
            <a:r>
              <a:rPr lang="cs-CZ" sz="2200" dirty="0"/>
              <a:t>kulturní památky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Kulturní </a:t>
            </a:r>
            <a:r>
              <a:rPr lang="cs-CZ" sz="2200" dirty="0"/>
              <a:t>a spolková zařízení včetně knihoven </a:t>
            </a:r>
            <a:endParaRPr lang="cs-CZ" sz="2200" dirty="0" smtClean="0"/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Stezky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200" dirty="0" smtClean="0"/>
              <a:t>Muzea </a:t>
            </a:r>
            <a:r>
              <a:rPr lang="cs-CZ" sz="2200" dirty="0"/>
              <a:t>a expozice pro </a:t>
            </a:r>
            <a:r>
              <a:rPr lang="cs-CZ" sz="2200" dirty="0" smtClean="0"/>
              <a:t>obce</a:t>
            </a:r>
            <a:endParaRPr lang="cs-CZ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4811</TotalTime>
  <Words>32</Words>
  <Application>Microsoft Office PowerPoint</Application>
  <PresentationFormat>Předvádění na obrazovce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David Jung</dc:creator>
  <cp:lastModifiedBy>Kabelková</cp:lastModifiedBy>
  <cp:revision>333</cp:revision>
  <cp:lastPrinted>2022-11-21T15:02:11Z</cp:lastPrinted>
  <dcterms:created xsi:type="dcterms:W3CDTF">2017-10-31T11:52:50Z</dcterms:created>
  <dcterms:modified xsi:type="dcterms:W3CDTF">2022-11-21T22:52:50Z</dcterms:modified>
</cp:coreProperties>
</file>