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256" r:id="rId2"/>
    <p:sldId id="257" r:id="rId3"/>
    <p:sldId id="272" r:id="rId4"/>
    <p:sldId id="274" r:id="rId5"/>
    <p:sldId id="376" r:id="rId6"/>
    <p:sldId id="374" r:id="rId7"/>
    <p:sldId id="375" r:id="rId8"/>
    <p:sldId id="282" r:id="rId9"/>
    <p:sldId id="395" r:id="rId10"/>
    <p:sldId id="394" r:id="rId11"/>
    <p:sldId id="392" r:id="rId12"/>
    <p:sldId id="406" r:id="rId13"/>
    <p:sldId id="405" r:id="rId14"/>
    <p:sldId id="396" r:id="rId15"/>
    <p:sldId id="377" r:id="rId16"/>
    <p:sldId id="407" r:id="rId17"/>
    <p:sldId id="281" r:id="rId18"/>
    <p:sldId id="378" r:id="rId19"/>
    <p:sldId id="398" r:id="rId20"/>
    <p:sldId id="380" r:id="rId21"/>
    <p:sldId id="379" r:id="rId22"/>
    <p:sldId id="391" r:id="rId23"/>
    <p:sldId id="336" r:id="rId24"/>
    <p:sldId id="381" r:id="rId25"/>
    <p:sldId id="382" r:id="rId26"/>
    <p:sldId id="397" r:id="rId27"/>
    <p:sldId id="383" r:id="rId28"/>
    <p:sldId id="390" r:id="rId29"/>
    <p:sldId id="384" r:id="rId30"/>
    <p:sldId id="385" r:id="rId31"/>
    <p:sldId id="386" r:id="rId32"/>
    <p:sldId id="387" r:id="rId33"/>
    <p:sldId id="388" r:id="rId34"/>
    <p:sldId id="399" r:id="rId35"/>
    <p:sldId id="389" r:id="rId36"/>
    <p:sldId id="400" r:id="rId37"/>
    <p:sldId id="401" r:id="rId38"/>
    <p:sldId id="402" r:id="rId39"/>
    <p:sldId id="403" r:id="rId40"/>
    <p:sldId id="300" r:id="rId41"/>
    <p:sldId id="365" r:id="rId42"/>
    <p:sldId id="344" r:id="rId43"/>
  </p:sldIdLst>
  <p:sldSz cx="9144000" cy="6858000" type="screen4x3"/>
  <p:notesSz cx="6797675"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enata Novotna" initials="RN"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93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DF4A40-49EF-4603-ABD1-10E00091508B}" v="105" dt="2024-05-13T09:04:15.997"/>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995" autoAdjust="0"/>
    <p:restoredTop sz="94660"/>
  </p:normalViewPr>
  <p:slideViewPr>
    <p:cSldViewPr>
      <p:cViewPr varScale="1">
        <p:scale>
          <a:sx n="70" d="100"/>
          <a:sy n="70" d="100"/>
        </p:scale>
        <p:origin x="1656" y="4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51"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a Kubasová" userId="166921b97acfd5eb" providerId="LiveId" clId="{DFDF4A40-49EF-4603-ABD1-10E00091508B}"/>
    <pc:docChg chg="undo redo custSel addSld delSld modSld sldOrd modMainMaster modShowInfo">
      <pc:chgData name="Jana Kubasová" userId="166921b97acfd5eb" providerId="LiveId" clId="{DFDF4A40-49EF-4603-ABD1-10E00091508B}" dt="2024-05-11T20:13:32.556" v="6569" actId="20577"/>
      <pc:docMkLst>
        <pc:docMk/>
      </pc:docMkLst>
      <pc:sldChg chg="addSp delSp modSp mod setBg">
        <pc:chgData name="Jana Kubasová" userId="166921b97acfd5eb" providerId="LiveId" clId="{DFDF4A40-49EF-4603-ABD1-10E00091508B}" dt="2024-05-10T13:29:52.801" v="6042" actId="20577"/>
        <pc:sldMkLst>
          <pc:docMk/>
          <pc:sldMk cId="0" sldId="256"/>
        </pc:sldMkLst>
        <pc:spChg chg="del">
          <ac:chgData name="Jana Kubasová" userId="166921b97acfd5eb" providerId="LiveId" clId="{DFDF4A40-49EF-4603-ABD1-10E00091508B}" dt="2024-04-30T11:22:10.762" v="657" actId="478"/>
          <ac:spMkLst>
            <pc:docMk/>
            <pc:sldMk cId="0" sldId="256"/>
            <ac:spMk id="2" creationId="{00000000-0000-0000-0000-000000000000}"/>
          </ac:spMkLst>
        </pc:spChg>
        <pc:spChg chg="mod">
          <ac:chgData name="Jana Kubasová" userId="166921b97acfd5eb" providerId="LiveId" clId="{DFDF4A40-49EF-4603-ABD1-10E00091508B}" dt="2024-05-10T13:29:52.801" v="6042" actId="20577"/>
          <ac:spMkLst>
            <pc:docMk/>
            <pc:sldMk cId="0" sldId="256"/>
            <ac:spMk id="17" creationId="{00000000-0000-0000-0000-000000000000}"/>
          </ac:spMkLst>
        </pc:spChg>
        <pc:picChg chg="add del mod">
          <ac:chgData name="Jana Kubasová" userId="166921b97acfd5eb" providerId="LiveId" clId="{DFDF4A40-49EF-4603-ABD1-10E00091508B}" dt="2024-04-30T08:55:25.461" v="31" actId="478"/>
          <ac:picMkLst>
            <pc:docMk/>
            <pc:sldMk cId="0" sldId="256"/>
            <ac:picMk id="10" creationId="{1429BEA2-F0BA-BAF8-9385-EF61316295AC}"/>
          </ac:picMkLst>
        </pc:picChg>
        <pc:picChg chg="add mod">
          <ac:chgData name="Jana Kubasová" userId="166921b97acfd5eb" providerId="LiveId" clId="{DFDF4A40-49EF-4603-ABD1-10E00091508B}" dt="2024-04-30T08:55:36.019" v="33" actId="1076"/>
          <ac:picMkLst>
            <pc:docMk/>
            <pc:sldMk cId="0" sldId="256"/>
            <ac:picMk id="12" creationId="{F49EDB10-EF31-3B08-15D0-BCE37E2EBEDF}"/>
          </ac:picMkLst>
        </pc:picChg>
        <pc:picChg chg="del">
          <ac:chgData name="Jana Kubasová" userId="166921b97acfd5eb" providerId="LiveId" clId="{DFDF4A40-49EF-4603-ABD1-10E00091508B}" dt="2024-04-30T08:50:58.066" v="26" actId="478"/>
          <ac:picMkLst>
            <pc:docMk/>
            <pc:sldMk cId="0" sldId="256"/>
            <ac:picMk id="1028" creationId="{00000000-0000-0000-0000-000000000000}"/>
          </ac:picMkLst>
        </pc:picChg>
      </pc:sldChg>
      <pc:sldChg chg="addSp delSp modSp mod">
        <pc:chgData name="Jana Kubasová" userId="166921b97acfd5eb" providerId="LiveId" clId="{DFDF4A40-49EF-4603-ABD1-10E00091508B}" dt="2024-05-10T07:54:57.842" v="5107" actId="27636"/>
        <pc:sldMkLst>
          <pc:docMk/>
          <pc:sldMk cId="0" sldId="257"/>
        </pc:sldMkLst>
        <pc:spChg chg="del">
          <ac:chgData name="Jana Kubasová" userId="166921b97acfd5eb" providerId="LiveId" clId="{DFDF4A40-49EF-4603-ABD1-10E00091508B}" dt="2024-04-30T11:22:14.558" v="658" actId="478"/>
          <ac:spMkLst>
            <pc:docMk/>
            <pc:sldMk cId="0" sldId="257"/>
            <ac:spMk id="2" creationId="{00000000-0000-0000-0000-000000000000}"/>
          </ac:spMkLst>
        </pc:spChg>
        <pc:spChg chg="mod">
          <ac:chgData name="Jana Kubasová" userId="166921b97acfd5eb" providerId="LiveId" clId="{DFDF4A40-49EF-4603-ABD1-10E00091508B}" dt="2024-05-10T07:54:57.842" v="5107" actId="27636"/>
          <ac:spMkLst>
            <pc:docMk/>
            <pc:sldMk cId="0" sldId="257"/>
            <ac:spMk id="17" creationId="{00000000-0000-0000-0000-000000000000}"/>
          </ac:spMkLst>
        </pc:spChg>
        <pc:picChg chg="add mod">
          <ac:chgData name="Jana Kubasová" userId="166921b97acfd5eb" providerId="LiveId" clId="{DFDF4A40-49EF-4603-ABD1-10E00091508B}" dt="2024-04-30T09:22:30.967" v="164"/>
          <ac:picMkLst>
            <pc:docMk/>
            <pc:sldMk cId="0" sldId="257"/>
            <ac:picMk id="4" creationId="{6219BC53-6F10-8B20-C95E-10248037B455}"/>
          </ac:picMkLst>
        </pc:picChg>
        <pc:picChg chg="del">
          <ac:chgData name="Jana Kubasová" userId="166921b97acfd5eb" providerId="LiveId" clId="{DFDF4A40-49EF-4603-ABD1-10E00091508B}" dt="2024-04-30T08:50:53.315" v="25" actId="478"/>
          <ac:picMkLst>
            <pc:docMk/>
            <pc:sldMk cId="0" sldId="257"/>
            <ac:picMk id="8" creationId="{00000000-0000-0000-0000-000000000000}"/>
          </ac:picMkLst>
        </pc:picChg>
      </pc:sldChg>
      <pc:sldChg chg="add del">
        <pc:chgData name="Jana Kubasová" userId="166921b97acfd5eb" providerId="LiveId" clId="{DFDF4A40-49EF-4603-ABD1-10E00091508B}" dt="2024-05-03T15:00:09.141" v="3084" actId="47"/>
        <pc:sldMkLst>
          <pc:docMk/>
          <pc:sldMk cId="0" sldId="260"/>
        </pc:sldMkLst>
      </pc:sldChg>
      <pc:sldChg chg="addSp delSp modSp mod">
        <pc:chgData name="Jana Kubasová" userId="166921b97acfd5eb" providerId="LiveId" clId="{DFDF4A40-49EF-4603-ABD1-10E00091508B}" dt="2024-04-30T13:19:39.956" v="1677" actId="478"/>
        <pc:sldMkLst>
          <pc:docMk/>
          <pc:sldMk cId="0" sldId="272"/>
        </pc:sldMkLst>
        <pc:spChg chg="del">
          <ac:chgData name="Jana Kubasová" userId="166921b97acfd5eb" providerId="LiveId" clId="{DFDF4A40-49EF-4603-ABD1-10E00091508B}" dt="2024-04-30T13:19:39.956" v="1677" actId="478"/>
          <ac:spMkLst>
            <pc:docMk/>
            <pc:sldMk cId="0" sldId="272"/>
            <ac:spMk id="2" creationId="{00000000-0000-0000-0000-000000000000}"/>
          </ac:spMkLst>
        </pc:spChg>
        <pc:spChg chg="mod">
          <ac:chgData name="Jana Kubasová" userId="166921b97acfd5eb" providerId="LiveId" clId="{DFDF4A40-49EF-4603-ABD1-10E00091508B}" dt="2024-04-30T12:18:44.823" v="1064" actId="20577"/>
          <ac:spMkLst>
            <pc:docMk/>
            <pc:sldMk cId="0" sldId="272"/>
            <ac:spMk id="17" creationId="{00000000-0000-0000-0000-000000000000}"/>
          </ac:spMkLst>
        </pc:spChg>
        <pc:picChg chg="add mod">
          <ac:chgData name="Jana Kubasová" userId="166921b97acfd5eb" providerId="LiveId" clId="{DFDF4A40-49EF-4603-ABD1-10E00091508B}" dt="2024-04-30T09:22:34.071" v="165"/>
          <ac:picMkLst>
            <pc:docMk/>
            <pc:sldMk cId="0" sldId="272"/>
            <ac:picMk id="5" creationId="{3BD09CEC-9AF2-5D7F-7EAF-9D787EF2A605}"/>
          </ac:picMkLst>
        </pc:picChg>
      </pc:sldChg>
      <pc:sldChg chg="addSp delSp modSp mod">
        <pc:chgData name="Jana Kubasová" userId="166921b97acfd5eb" providerId="LiveId" clId="{DFDF4A40-49EF-4603-ABD1-10E00091508B}" dt="2024-05-11T19:10:50.124" v="6138" actId="20577"/>
        <pc:sldMkLst>
          <pc:docMk/>
          <pc:sldMk cId="0" sldId="274"/>
        </pc:sldMkLst>
        <pc:spChg chg="del mod">
          <ac:chgData name="Jana Kubasová" userId="166921b97acfd5eb" providerId="LiveId" clId="{DFDF4A40-49EF-4603-ABD1-10E00091508B}" dt="2024-05-10T12:56:00.025" v="5926" actId="478"/>
          <ac:spMkLst>
            <pc:docMk/>
            <pc:sldMk cId="0" sldId="274"/>
            <ac:spMk id="2" creationId="{00000000-0000-0000-0000-000000000000}"/>
          </ac:spMkLst>
        </pc:spChg>
        <pc:spChg chg="mod">
          <ac:chgData name="Jana Kubasová" userId="166921b97acfd5eb" providerId="LiveId" clId="{DFDF4A40-49EF-4603-ABD1-10E00091508B}" dt="2024-05-11T19:10:50.124" v="6138" actId="20577"/>
          <ac:spMkLst>
            <pc:docMk/>
            <pc:sldMk cId="0" sldId="274"/>
            <ac:spMk id="17" creationId="{00000000-0000-0000-0000-000000000000}"/>
          </ac:spMkLst>
        </pc:spChg>
        <pc:picChg chg="add mod">
          <ac:chgData name="Jana Kubasová" userId="166921b97acfd5eb" providerId="LiveId" clId="{DFDF4A40-49EF-4603-ABD1-10E00091508B}" dt="2024-04-30T09:22:37.342" v="166"/>
          <ac:picMkLst>
            <pc:docMk/>
            <pc:sldMk cId="0" sldId="274"/>
            <ac:picMk id="5" creationId="{2B30E22D-9F31-2C98-C153-588076BDCA85}"/>
          </ac:picMkLst>
        </pc:picChg>
      </pc:sldChg>
      <pc:sldChg chg="del">
        <pc:chgData name="Jana Kubasová" userId="166921b97acfd5eb" providerId="LiveId" clId="{DFDF4A40-49EF-4603-ABD1-10E00091508B}" dt="2024-05-03T13:47:25.468" v="2717" actId="47"/>
        <pc:sldMkLst>
          <pc:docMk/>
          <pc:sldMk cId="0" sldId="277"/>
        </pc:sldMkLst>
      </pc:sldChg>
      <pc:sldChg chg="del">
        <pc:chgData name="Jana Kubasová" userId="166921b97acfd5eb" providerId="LiveId" clId="{DFDF4A40-49EF-4603-ABD1-10E00091508B}" dt="2024-05-03T13:47:33.722" v="2719" actId="47"/>
        <pc:sldMkLst>
          <pc:docMk/>
          <pc:sldMk cId="0" sldId="278"/>
        </pc:sldMkLst>
      </pc:sldChg>
      <pc:sldChg chg="del">
        <pc:chgData name="Jana Kubasová" userId="166921b97acfd5eb" providerId="LiveId" clId="{DFDF4A40-49EF-4603-ABD1-10E00091508B}" dt="2024-04-30T12:18:18.523" v="1055" actId="2696"/>
        <pc:sldMkLst>
          <pc:docMk/>
          <pc:sldMk cId="0" sldId="279"/>
        </pc:sldMkLst>
      </pc:sldChg>
      <pc:sldChg chg="delSp modSp del mod">
        <pc:chgData name="Jana Kubasová" userId="166921b97acfd5eb" providerId="LiveId" clId="{DFDF4A40-49EF-4603-ABD1-10E00091508B}" dt="2024-04-30T11:22:58.211" v="665" actId="47"/>
        <pc:sldMkLst>
          <pc:docMk/>
          <pc:sldMk cId="0" sldId="280"/>
        </pc:sldMkLst>
        <pc:spChg chg="del">
          <ac:chgData name="Jana Kubasová" userId="166921b97acfd5eb" providerId="LiveId" clId="{DFDF4A40-49EF-4603-ABD1-10E00091508B}" dt="2024-04-30T11:22:07.059" v="656" actId="478"/>
          <ac:spMkLst>
            <pc:docMk/>
            <pc:sldMk cId="0" sldId="280"/>
            <ac:spMk id="2" creationId="{00000000-0000-0000-0000-000000000000}"/>
          </ac:spMkLst>
        </pc:spChg>
        <pc:spChg chg="mod">
          <ac:chgData name="Jana Kubasová" userId="166921b97acfd5eb" providerId="LiveId" clId="{DFDF4A40-49EF-4603-ABD1-10E00091508B}" dt="2024-04-30T09:09:42.115" v="78" actId="20577"/>
          <ac:spMkLst>
            <pc:docMk/>
            <pc:sldMk cId="0" sldId="280"/>
            <ac:spMk id="17" creationId="{00000000-0000-0000-0000-000000000000}"/>
          </ac:spMkLst>
        </pc:spChg>
      </pc:sldChg>
      <pc:sldChg chg="addSp delSp modSp mod">
        <pc:chgData name="Jana Kubasová" userId="166921b97acfd5eb" providerId="LiveId" clId="{DFDF4A40-49EF-4603-ABD1-10E00091508B}" dt="2024-05-03T09:27:27.955" v="1868" actId="478"/>
        <pc:sldMkLst>
          <pc:docMk/>
          <pc:sldMk cId="0" sldId="281"/>
        </pc:sldMkLst>
        <pc:spChg chg="del">
          <ac:chgData name="Jana Kubasová" userId="166921b97acfd5eb" providerId="LiveId" clId="{DFDF4A40-49EF-4603-ABD1-10E00091508B}" dt="2024-05-03T09:27:27.955" v="1868" actId="478"/>
          <ac:spMkLst>
            <pc:docMk/>
            <pc:sldMk cId="0" sldId="281"/>
            <ac:spMk id="2" creationId="{00000000-0000-0000-0000-000000000000}"/>
          </ac:spMkLst>
        </pc:spChg>
        <pc:spChg chg="mod">
          <ac:chgData name="Jana Kubasová" userId="166921b97acfd5eb" providerId="LiveId" clId="{DFDF4A40-49EF-4603-ABD1-10E00091508B}" dt="2024-04-30T13:21:31.478" v="1699" actId="20577"/>
          <ac:spMkLst>
            <pc:docMk/>
            <pc:sldMk cId="0" sldId="281"/>
            <ac:spMk id="17" creationId="{00000000-0000-0000-0000-000000000000}"/>
          </ac:spMkLst>
        </pc:spChg>
        <pc:picChg chg="add mod">
          <ac:chgData name="Jana Kubasová" userId="166921b97acfd5eb" providerId="LiveId" clId="{DFDF4A40-49EF-4603-ABD1-10E00091508B}" dt="2024-05-03T09:27:23.451" v="1867"/>
          <ac:picMkLst>
            <pc:docMk/>
            <pc:sldMk cId="0" sldId="281"/>
            <ac:picMk id="5" creationId="{E34FA73A-57A7-23F0-EDE2-AE5FD4667EBB}"/>
          </ac:picMkLst>
        </pc:picChg>
        <pc:picChg chg="del">
          <ac:chgData name="Jana Kubasová" userId="166921b97acfd5eb" providerId="LiveId" clId="{DFDF4A40-49EF-4603-ABD1-10E00091508B}" dt="2024-05-03T09:27:22.279" v="1866" actId="478"/>
          <ac:picMkLst>
            <pc:docMk/>
            <pc:sldMk cId="0" sldId="281"/>
            <ac:picMk id="8" creationId="{00000000-0000-0000-0000-000000000000}"/>
          </ac:picMkLst>
        </pc:picChg>
      </pc:sldChg>
      <pc:sldChg chg="addSp delSp modSp mod ord">
        <pc:chgData name="Jana Kubasová" userId="166921b97acfd5eb" providerId="LiveId" clId="{DFDF4A40-49EF-4603-ABD1-10E00091508B}" dt="2024-05-09T10:34:35.584" v="3776"/>
        <pc:sldMkLst>
          <pc:docMk/>
          <pc:sldMk cId="0" sldId="282"/>
        </pc:sldMkLst>
        <pc:spChg chg="del">
          <ac:chgData name="Jana Kubasová" userId="166921b97acfd5eb" providerId="LiveId" clId="{DFDF4A40-49EF-4603-ABD1-10E00091508B}" dt="2024-04-30T13:19:32.528" v="1676" actId="478"/>
          <ac:spMkLst>
            <pc:docMk/>
            <pc:sldMk cId="0" sldId="282"/>
            <ac:spMk id="2" creationId="{00000000-0000-0000-0000-000000000000}"/>
          </ac:spMkLst>
        </pc:spChg>
        <pc:spChg chg="mod">
          <ac:chgData name="Jana Kubasová" userId="166921b97acfd5eb" providerId="LiveId" clId="{DFDF4A40-49EF-4603-ABD1-10E00091508B}" dt="2024-05-09T10:34:35.584" v="3776"/>
          <ac:spMkLst>
            <pc:docMk/>
            <pc:sldMk cId="0" sldId="282"/>
            <ac:spMk id="17" creationId="{00000000-0000-0000-0000-000000000000}"/>
          </ac:spMkLst>
        </pc:spChg>
        <pc:picChg chg="add mod">
          <ac:chgData name="Jana Kubasová" userId="166921b97acfd5eb" providerId="LiveId" clId="{DFDF4A40-49EF-4603-ABD1-10E00091508B}" dt="2024-04-30T12:10:10.727" v="990"/>
          <ac:picMkLst>
            <pc:docMk/>
            <pc:sldMk cId="0" sldId="282"/>
            <ac:picMk id="5" creationId="{FA5D2792-2760-C3AB-595E-646E03A72ED0}"/>
          </ac:picMkLst>
        </pc:picChg>
      </pc:sldChg>
      <pc:sldChg chg="modSp del mod">
        <pc:chgData name="Jana Kubasová" userId="166921b97acfd5eb" providerId="LiveId" clId="{DFDF4A40-49EF-4603-ABD1-10E00091508B}" dt="2024-04-30T12:29:13.265" v="1117" actId="2696"/>
        <pc:sldMkLst>
          <pc:docMk/>
          <pc:sldMk cId="0" sldId="283"/>
        </pc:sldMkLst>
        <pc:spChg chg="mod">
          <ac:chgData name="Jana Kubasová" userId="166921b97acfd5eb" providerId="LiveId" clId="{DFDF4A40-49EF-4603-ABD1-10E00091508B}" dt="2024-04-30T12:28:59.093" v="1113" actId="27636"/>
          <ac:spMkLst>
            <pc:docMk/>
            <pc:sldMk cId="0" sldId="283"/>
            <ac:spMk id="17" creationId="{00000000-0000-0000-0000-000000000000}"/>
          </ac:spMkLst>
        </pc:spChg>
      </pc:sldChg>
      <pc:sldChg chg="del">
        <pc:chgData name="Jana Kubasová" userId="166921b97acfd5eb" providerId="LiveId" clId="{DFDF4A40-49EF-4603-ABD1-10E00091508B}" dt="2024-05-09T10:23:46.439" v="3716" actId="47"/>
        <pc:sldMkLst>
          <pc:docMk/>
          <pc:sldMk cId="0" sldId="288"/>
        </pc:sldMkLst>
      </pc:sldChg>
      <pc:sldChg chg="del">
        <pc:chgData name="Jana Kubasová" userId="166921b97acfd5eb" providerId="LiveId" clId="{DFDF4A40-49EF-4603-ABD1-10E00091508B}" dt="2024-05-03T15:00:12.882" v="3085" actId="47"/>
        <pc:sldMkLst>
          <pc:docMk/>
          <pc:sldMk cId="0" sldId="289"/>
        </pc:sldMkLst>
      </pc:sldChg>
      <pc:sldChg chg="del">
        <pc:chgData name="Jana Kubasová" userId="166921b97acfd5eb" providerId="LiveId" clId="{DFDF4A40-49EF-4603-ABD1-10E00091508B}" dt="2024-05-09T10:23:48.880" v="3717" actId="47"/>
        <pc:sldMkLst>
          <pc:docMk/>
          <pc:sldMk cId="0" sldId="290"/>
        </pc:sldMkLst>
      </pc:sldChg>
      <pc:sldChg chg="del">
        <pc:chgData name="Jana Kubasová" userId="166921b97acfd5eb" providerId="LiveId" clId="{DFDF4A40-49EF-4603-ABD1-10E00091508B}" dt="2024-05-09T10:23:51.515" v="3718" actId="47"/>
        <pc:sldMkLst>
          <pc:docMk/>
          <pc:sldMk cId="0" sldId="291"/>
        </pc:sldMkLst>
      </pc:sldChg>
      <pc:sldChg chg="del">
        <pc:chgData name="Jana Kubasová" userId="166921b97acfd5eb" providerId="LiveId" clId="{DFDF4A40-49EF-4603-ABD1-10E00091508B}" dt="2024-05-09T10:23:53.256" v="3719" actId="47"/>
        <pc:sldMkLst>
          <pc:docMk/>
          <pc:sldMk cId="0" sldId="292"/>
        </pc:sldMkLst>
      </pc:sldChg>
      <pc:sldChg chg="del">
        <pc:chgData name="Jana Kubasová" userId="166921b97acfd5eb" providerId="LiveId" clId="{DFDF4A40-49EF-4603-ABD1-10E00091508B}" dt="2024-05-09T10:24:19.174" v="3724" actId="47"/>
        <pc:sldMkLst>
          <pc:docMk/>
          <pc:sldMk cId="0" sldId="293"/>
        </pc:sldMkLst>
      </pc:sldChg>
      <pc:sldChg chg="del">
        <pc:chgData name="Jana Kubasová" userId="166921b97acfd5eb" providerId="LiveId" clId="{DFDF4A40-49EF-4603-ABD1-10E00091508B}" dt="2024-05-09T10:24:10.069" v="3723" actId="47"/>
        <pc:sldMkLst>
          <pc:docMk/>
          <pc:sldMk cId="0" sldId="294"/>
        </pc:sldMkLst>
      </pc:sldChg>
      <pc:sldChg chg="modSp del mod">
        <pc:chgData name="Jana Kubasová" userId="166921b97acfd5eb" providerId="LiveId" clId="{DFDF4A40-49EF-4603-ABD1-10E00091508B}" dt="2024-05-10T10:26:05.603" v="5646" actId="2696"/>
        <pc:sldMkLst>
          <pc:docMk/>
          <pc:sldMk cId="0" sldId="297"/>
        </pc:sldMkLst>
        <pc:spChg chg="mod">
          <ac:chgData name="Jana Kubasová" userId="166921b97acfd5eb" providerId="LiveId" clId="{DFDF4A40-49EF-4603-ABD1-10E00091508B}" dt="2024-05-10T10:12:08.940" v="5562" actId="27636"/>
          <ac:spMkLst>
            <pc:docMk/>
            <pc:sldMk cId="0" sldId="297"/>
            <ac:spMk id="17" creationId="{00000000-0000-0000-0000-000000000000}"/>
          </ac:spMkLst>
        </pc:spChg>
      </pc:sldChg>
      <pc:sldChg chg="del">
        <pc:chgData name="Jana Kubasová" userId="166921b97acfd5eb" providerId="LiveId" clId="{DFDF4A40-49EF-4603-ABD1-10E00091508B}" dt="2024-05-09T10:32:13.293" v="3727" actId="47"/>
        <pc:sldMkLst>
          <pc:docMk/>
          <pc:sldMk cId="0" sldId="298"/>
        </pc:sldMkLst>
      </pc:sldChg>
      <pc:sldChg chg="addSp delSp modSp mod">
        <pc:chgData name="Jana Kubasová" userId="166921b97acfd5eb" providerId="LiveId" clId="{DFDF4A40-49EF-4603-ABD1-10E00091508B}" dt="2024-05-10T13:34:51.686" v="6110" actId="27636"/>
        <pc:sldMkLst>
          <pc:docMk/>
          <pc:sldMk cId="0" sldId="300"/>
        </pc:sldMkLst>
        <pc:spChg chg="del">
          <ac:chgData name="Jana Kubasová" userId="166921b97acfd5eb" providerId="LiveId" clId="{DFDF4A40-49EF-4603-ABD1-10E00091508B}" dt="2024-05-10T13:30:35.287" v="6043" actId="478"/>
          <ac:spMkLst>
            <pc:docMk/>
            <pc:sldMk cId="0" sldId="300"/>
            <ac:spMk id="2" creationId="{00000000-0000-0000-0000-000000000000}"/>
          </ac:spMkLst>
        </pc:spChg>
        <pc:spChg chg="mod">
          <ac:chgData name="Jana Kubasová" userId="166921b97acfd5eb" providerId="LiveId" clId="{DFDF4A40-49EF-4603-ABD1-10E00091508B}" dt="2024-05-10T13:34:51.686" v="6110" actId="27636"/>
          <ac:spMkLst>
            <pc:docMk/>
            <pc:sldMk cId="0" sldId="300"/>
            <ac:spMk id="17" creationId="{00000000-0000-0000-0000-000000000000}"/>
          </ac:spMkLst>
        </pc:spChg>
        <pc:picChg chg="add mod">
          <ac:chgData name="Jana Kubasová" userId="166921b97acfd5eb" providerId="LiveId" clId="{DFDF4A40-49EF-4603-ABD1-10E00091508B}" dt="2024-05-10T12:52:30.752" v="5916"/>
          <ac:picMkLst>
            <pc:docMk/>
            <pc:sldMk cId="0" sldId="300"/>
            <ac:picMk id="5" creationId="{96FBFB58-913F-3740-9881-1A2A970568F7}"/>
          </ac:picMkLst>
        </pc:picChg>
        <pc:picChg chg="del">
          <ac:chgData name="Jana Kubasová" userId="166921b97acfd5eb" providerId="LiveId" clId="{DFDF4A40-49EF-4603-ABD1-10E00091508B}" dt="2024-05-10T12:52:29.772" v="5915" actId="478"/>
          <ac:picMkLst>
            <pc:docMk/>
            <pc:sldMk cId="0" sldId="300"/>
            <ac:picMk id="8" creationId="{00000000-0000-0000-0000-000000000000}"/>
          </ac:picMkLst>
        </pc:picChg>
      </pc:sldChg>
      <pc:sldChg chg="del">
        <pc:chgData name="Jana Kubasová" userId="166921b97acfd5eb" providerId="LiveId" clId="{DFDF4A40-49EF-4603-ABD1-10E00091508B}" dt="2024-05-03T15:00:04.122" v="3083" actId="47"/>
        <pc:sldMkLst>
          <pc:docMk/>
          <pc:sldMk cId="0" sldId="301"/>
        </pc:sldMkLst>
      </pc:sldChg>
      <pc:sldChg chg="del">
        <pc:chgData name="Jana Kubasová" userId="166921b97acfd5eb" providerId="LiveId" clId="{DFDF4A40-49EF-4603-ABD1-10E00091508B}" dt="2024-05-09T10:23:55.390" v="3720" actId="47"/>
        <pc:sldMkLst>
          <pc:docMk/>
          <pc:sldMk cId="0" sldId="302"/>
        </pc:sldMkLst>
      </pc:sldChg>
      <pc:sldChg chg="del">
        <pc:chgData name="Jana Kubasová" userId="166921b97acfd5eb" providerId="LiveId" clId="{DFDF4A40-49EF-4603-ABD1-10E00091508B}" dt="2024-05-09T10:23:58.258" v="3721" actId="47"/>
        <pc:sldMkLst>
          <pc:docMk/>
          <pc:sldMk cId="0" sldId="303"/>
        </pc:sldMkLst>
      </pc:sldChg>
      <pc:sldChg chg="del">
        <pc:chgData name="Jana Kubasová" userId="166921b97acfd5eb" providerId="LiveId" clId="{DFDF4A40-49EF-4603-ABD1-10E00091508B}" dt="2024-05-09T10:24:00.258" v="3722" actId="47"/>
        <pc:sldMkLst>
          <pc:docMk/>
          <pc:sldMk cId="0" sldId="304"/>
        </pc:sldMkLst>
      </pc:sldChg>
      <pc:sldChg chg="modSp add del mod ord">
        <pc:chgData name="Jana Kubasová" userId="166921b97acfd5eb" providerId="LiveId" clId="{DFDF4A40-49EF-4603-ABD1-10E00091508B}" dt="2024-05-10T10:16:55.200" v="5590" actId="2696"/>
        <pc:sldMkLst>
          <pc:docMk/>
          <pc:sldMk cId="0" sldId="305"/>
        </pc:sldMkLst>
        <pc:spChg chg="mod">
          <ac:chgData name="Jana Kubasová" userId="166921b97acfd5eb" providerId="LiveId" clId="{DFDF4A40-49EF-4603-ABD1-10E00091508B}" dt="2024-05-10T10:14:49.108" v="5574" actId="20577"/>
          <ac:spMkLst>
            <pc:docMk/>
            <pc:sldMk cId="0" sldId="305"/>
            <ac:spMk id="17" creationId="{00000000-0000-0000-0000-000000000000}"/>
          </ac:spMkLst>
        </pc:spChg>
      </pc:sldChg>
      <pc:sldChg chg="modSp del mod">
        <pc:chgData name="Jana Kubasová" userId="166921b97acfd5eb" providerId="LiveId" clId="{DFDF4A40-49EF-4603-ABD1-10E00091508B}" dt="2024-05-10T10:29:29.199" v="5738" actId="2696"/>
        <pc:sldMkLst>
          <pc:docMk/>
          <pc:sldMk cId="0" sldId="307"/>
        </pc:sldMkLst>
        <pc:spChg chg="mod">
          <ac:chgData name="Jana Kubasová" userId="166921b97acfd5eb" providerId="LiveId" clId="{DFDF4A40-49EF-4603-ABD1-10E00091508B}" dt="2024-05-10T10:26:16.107" v="5648" actId="27636"/>
          <ac:spMkLst>
            <pc:docMk/>
            <pc:sldMk cId="0" sldId="307"/>
            <ac:spMk id="17" creationId="{00000000-0000-0000-0000-000000000000}"/>
          </ac:spMkLst>
        </pc:spChg>
      </pc:sldChg>
      <pc:sldChg chg="addSp delSp modSp mod ord modClrScheme chgLayout">
        <pc:chgData name="Jana Kubasová" userId="166921b97acfd5eb" providerId="LiveId" clId="{DFDF4A40-49EF-4603-ABD1-10E00091508B}" dt="2024-05-11T19:51:16.821" v="6419" actId="20577"/>
        <pc:sldMkLst>
          <pc:docMk/>
          <pc:sldMk cId="0" sldId="336"/>
        </pc:sldMkLst>
        <pc:spChg chg="del mod ord">
          <ac:chgData name="Jana Kubasová" userId="166921b97acfd5eb" providerId="LiveId" clId="{DFDF4A40-49EF-4603-ABD1-10E00091508B}" dt="2024-05-03T09:27:42.430" v="1871" actId="478"/>
          <ac:spMkLst>
            <pc:docMk/>
            <pc:sldMk cId="0" sldId="336"/>
            <ac:spMk id="2" creationId="{00000000-0000-0000-0000-000000000000}"/>
          </ac:spMkLst>
        </pc:spChg>
        <pc:spChg chg="mod ord">
          <ac:chgData name="Jana Kubasová" userId="166921b97acfd5eb" providerId="LiveId" clId="{DFDF4A40-49EF-4603-ABD1-10E00091508B}" dt="2024-05-03T09:18:44.740" v="1748" actId="700"/>
          <ac:spMkLst>
            <pc:docMk/>
            <pc:sldMk cId="0" sldId="336"/>
            <ac:spMk id="3" creationId="{00000000-0000-0000-0000-000000000000}"/>
          </ac:spMkLst>
        </pc:spChg>
        <pc:spChg chg="add del mod ord">
          <ac:chgData name="Jana Kubasová" userId="166921b97acfd5eb" providerId="LiveId" clId="{DFDF4A40-49EF-4603-ABD1-10E00091508B}" dt="2024-05-03T09:29:47.152" v="1912" actId="478"/>
          <ac:spMkLst>
            <pc:docMk/>
            <pc:sldMk cId="0" sldId="336"/>
            <ac:spMk id="5" creationId="{125B0B62-5022-0B8B-77E3-AC37BF30D856}"/>
          </ac:spMkLst>
        </pc:spChg>
        <pc:spChg chg="add mod ord">
          <ac:chgData name="Jana Kubasová" userId="166921b97acfd5eb" providerId="LiveId" clId="{DFDF4A40-49EF-4603-ABD1-10E00091508B}" dt="2024-05-11T19:51:16.821" v="6419" actId="20577"/>
          <ac:spMkLst>
            <pc:docMk/>
            <pc:sldMk cId="0" sldId="336"/>
            <ac:spMk id="6" creationId="{22BC98E5-1E08-31D2-6B1D-EAE54596854D}"/>
          </ac:spMkLst>
        </pc:spChg>
        <pc:spChg chg="add mod">
          <ac:chgData name="Jana Kubasová" userId="166921b97acfd5eb" providerId="LiveId" clId="{DFDF4A40-49EF-4603-ABD1-10E00091508B}" dt="2024-05-09T10:05:35.363" v="3522" actId="1076"/>
          <ac:spMkLst>
            <pc:docMk/>
            <pc:sldMk cId="0" sldId="336"/>
            <ac:spMk id="11" creationId="{1F35267E-3D9C-82B4-820F-FD50587E2F3C}"/>
          </ac:spMkLst>
        </pc:spChg>
        <pc:spChg chg="add del mod">
          <ac:chgData name="Jana Kubasová" userId="166921b97acfd5eb" providerId="LiveId" clId="{DFDF4A40-49EF-4603-ABD1-10E00091508B}" dt="2024-05-03T09:29:50.715" v="1913" actId="478"/>
          <ac:spMkLst>
            <pc:docMk/>
            <pc:sldMk cId="0" sldId="336"/>
            <ac:spMk id="13" creationId="{F02D9A1F-984F-F8F1-71D1-EB6CD473166C}"/>
          </ac:spMkLst>
        </pc:spChg>
        <pc:spChg chg="mod">
          <ac:chgData name="Jana Kubasová" userId="166921b97acfd5eb" providerId="LiveId" clId="{DFDF4A40-49EF-4603-ABD1-10E00091508B}" dt="2024-05-03T09:18:35.077" v="1747" actId="20577"/>
          <ac:spMkLst>
            <pc:docMk/>
            <pc:sldMk cId="0" sldId="336"/>
            <ac:spMk id="17" creationId="{00000000-0000-0000-0000-000000000000}"/>
          </ac:spMkLst>
        </pc:spChg>
        <pc:picChg chg="add mod">
          <ac:chgData name="Jana Kubasová" userId="166921b97acfd5eb" providerId="LiveId" clId="{DFDF4A40-49EF-4603-ABD1-10E00091508B}" dt="2024-05-03T09:27:31.024" v="1869"/>
          <ac:picMkLst>
            <pc:docMk/>
            <pc:sldMk cId="0" sldId="336"/>
            <ac:picMk id="7" creationId="{A455AD0C-378C-14EC-5542-F6FBF6E385C5}"/>
          </ac:picMkLst>
        </pc:picChg>
      </pc:sldChg>
      <pc:sldChg chg="addSp delSp modSp mod">
        <pc:chgData name="Jana Kubasová" userId="166921b97acfd5eb" providerId="LiveId" clId="{DFDF4A40-49EF-4603-ABD1-10E00091508B}" dt="2024-05-11T19:40:35.096" v="6391" actId="20577"/>
        <pc:sldMkLst>
          <pc:docMk/>
          <pc:sldMk cId="1526037773" sldId="344"/>
        </pc:sldMkLst>
        <pc:spChg chg="del">
          <ac:chgData name="Jana Kubasová" userId="166921b97acfd5eb" providerId="LiveId" clId="{DFDF4A40-49EF-4603-ABD1-10E00091508B}" dt="2024-05-10T13:30:40.144" v="6045" actId="478"/>
          <ac:spMkLst>
            <pc:docMk/>
            <pc:sldMk cId="1526037773" sldId="344"/>
            <ac:spMk id="2" creationId="{00000000-0000-0000-0000-000000000000}"/>
          </ac:spMkLst>
        </pc:spChg>
        <pc:spChg chg="mod">
          <ac:chgData name="Jana Kubasová" userId="166921b97acfd5eb" providerId="LiveId" clId="{DFDF4A40-49EF-4603-ABD1-10E00091508B}" dt="2024-05-11T19:40:35.096" v="6391" actId="20577"/>
          <ac:spMkLst>
            <pc:docMk/>
            <pc:sldMk cId="1526037773" sldId="344"/>
            <ac:spMk id="17" creationId="{00000000-0000-0000-0000-000000000000}"/>
          </ac:spMkLst>
        </pc:spChg>
        <pc:picChg chg="add mod">
          <ac:chgData name="Jana Kubasová" userId="166921b97acfd5eb" providerId="LiveId" clId="{DFDF4A40-49EF-4603-ABD1-10E00091508B}" dt="2024-05-10T12:52:38.891" v="5920"/>
          <ac:picMkLst>
            <pc:docMk/>
            <pc:sldMk cId="1526037773" sldId="344"/>
            <ac:picMk id="5" creationId="{44FA3254-197D-EE69-809F-2352B6164A9A}"/>
          </ac:picMkLst>
        </pc:picChg>
        <pc:picChg chg="del">
          <ac:chgData name="Jana Kubasová" userId="166921b97acfd5eb" providerId="LiveId" clId="{DFDF4A40-49EF-4603-ABD1-10E00091508B}" dt="2024-05-10T12:52:38.431" v="5919" actId="478"/>
          <ac:picMkLst>
            <pc:docMk/>
            <pc:sldMk cId="1526037773" sldId="344"/>
            <ac:picMk id="8" creationId="{00000000-0000-0000-0000-000000000000}"/>
          </ac:picMkLst>
        </pc:picChg>
      </pc:sldChg>
      <pc:sldChg chg="addSp delSp modSp mod modClrScheme chgLayout">
        <pc:chgData name="Jana Kubasová" userId="166921b97acfd5eb" providerId="LiveId" clId="{DFDF4A40-49EF-4603-ABD1-10E00091508B}" dt="2024-05-10T13:30:37.632" v="6044" actId="478"/>
        <pc:sldMkLst>
          <pc:docMk/>
          <pc:sldMk cId="1724157750" sldId="365"/>
        </pc:sldMkLst>
        <pc:spChg chg="del mod ord">
          <ac:chgData name="Jana Kubasová" userId="166921b97acfd5eb" providerId="LiveId" clId="{DFDF4A40-49EF-4603-ABD1-10E00091508B}" dt="2024-05-10T13:30:37.632" v="6044" actId="478"/>
          <ac:spMkLst>
            <pc:docMk/>
            <pc:sldMk cId="1724157750" sldId="365"/>
            <ac:spMk id="2" creationId="{00000000-0000-0000-0000-000000000000}"/>
          </ac:spMkLst>
        </pc:spChg>
        <pc:spChg chg="mod ord">
          <ac:chgData name="Jana Kubasová" userId="166921b97acfd5eb" providerId="LiveId" clId="{DFDF4A40-49EF-4603-ABD1-10E00091508B}" dt="2024-05-10T07:59:16.138" v="5138" actId="700"/>
          <ac:spMkLst>
            <pc:docMk/>
            <pc:sldMk cId="1724157750" sldId="365"/>
            <ac:spMk id="3" creationId="{00000000-0000-0000-0000-000000000000}"/>
          </ac:spMkLst>
        </pc:spChg>
        <pc:spChg chg="add mod ord">
          <ac:chgData name="Jana Kubasová" userId="166921b97acfd5eb" providerId="LiveId" clId="{DFDF4A40-49EF-4603-ABD1-10E00091508B}" dt="2024-05-10T07:59:51.084" v="5150" actId="1076"/>
          <ac:spMkLst>
            <pc:docMk/>
            <pc:sldMk cId="1724157750" sldId="365"/>
            <ac:spMk id="5" creationId="{C59E608E-8CCF-F1B1-C556-835B4DF5F770}"/>
          </ac:spMkLst>
        </pc:spChg>
        <pc:spChg chg="add del mod ord">
          <ac:chgData name="Jana Kubasová" userId="166921b97acfd5eb" providerId="LiveId" clId="{DFDF4A40-49EF-4603-ABD1-10E00091508B}" dt="2024-05-10T07:59:18.361" v="5139" actId="478"/>
          <ac:spMkLst>
            <pc:docMk/>
            <pc:sldMk cId="1724157750" sldId="365"/>
            <ac:spMk id="6" creationId="{53BFE22A-F3CC-700D-2267-8E8762F77D93}"/>
          </ac:spMkLst>
        </pc:spChg>
        <pc:spChg chg="mod">
          <ac:chgData name="Jana Kubasová" userId="166921b97acfd5eb" providerId="LiveId" clId="{DFDF4A40-49EF-4603-ABD1-10E00091508B}" dt="2024-05-10T08:10:02.170" v="5247" actId="20577"/>
          <ac:spMkLst>
            <pc:docMk/>
            <pc:sldMk cId="1724157750" sldId="365"/>
            <ac:spMk id="17" creationId="{00000000-0000-0000-0000-000000000000}"/>
          </ac:spMkLst>
        </pc:spChg>
        <pc:picChg chg="add mod">
          <ac:chgData name="Jana Kubasová" userId="166921b97acfd5eb" providerId="LiveId" clId="{DFDF4A40-49EF-4603-ABD1-10E00091508B}" dt="2024-05-10T12:52:35.093" v="5918"/>
          <ac:picMkLst>
            <pc:docMk/>
            <pc:sldMk cId="1724157750" sldId="365"/>
            <ac:picMk id="7" creationId="{1E1C2092-BD86-90F9-A270-48F9F65548AC}"/>
          </ac:picMkLst>
        </pc:picChg>
        <pc:picChg chg="del">
          <ac:chgData name="Jana Kubasová" userId="166921b97acfd5eb" providerId="LiveId" clId="{DFDF4A40-49EF-4603-ABD1-10E00091508B}" dt="2024-05-10T12:52:34.348" v="5917" actId="478"/>
          <ac:picMkLst>
            <pc:docMk/>
            <pc:sldMk cId="1724157750" sldId="365"/>
            <ac:picMk id="8" creationId="{00000000-0000-0000-0000-000000000000}"/>
          </ac:picMkLst>
        </pc:picChg>
      </pc:sldChg>
      <pc:sldChg chg="delSp del mod">
        <pc:chgData name="Jana Kubasová" userId="166921b97acfd5eb" providerId="LiveId" clId="{DFDF4A40-49EF-4603-ABD1-10E00091508B}" dt="2024-05-03T13:47:24.426" v="2716" actId="47"/>
        <pc:sldMkLst>
          <pc:docMk/>
          <pc:sldMk cId="324711366" sldId="366"/>
        </pc:sldMkLst>
        <pc:spChg chg="del">
          <ac:chgData name="Jana Kubasová" userId="166921b97acfd5eb" providerId="LiveId" clId="{DFDF4A40-49EF-4603-ABD1-10E00091508B}" dt="2024-05-03T09:27:46.863" v="1872" actId="478"/>
          <ac:spMkLst>
            <pc:docMk/>
            <pc:sldMk cId="324711366" sldId="366"/>
            <ac:spMk id="2" creationId="{00000000-0000-0000-0000-000000000000}"/>
          </ac:spMkLst>
        </pc:spChg>
      </pc:sldChg>
      <pc:sldChg chg="del">
        <pc:chgData name="Jana Kubasová" userId="166921b97acfd5eb" providerId="LiveId" clId="{DFDF4A40-49EF-4603-ABD1-10E00091508B}" dt="2024-05-03T13:47:30.888" v="2718" actId="47"/>
        <pc:sldMkLst>
          <pc:docMk/>
          <pc:sldMk cId="402022538" sldId="367"/>
        </pc:sldMkLst>
      </pc:sldChg>
      <pc:sldChg chg="del">
        <pc:chgData name="Jana Kubasová" userId="166921b97acfd5eb" providerId="LiveId" clId="{DFDF4A40-49EF-4603-ABD1-10E00091508B}" dt="2024-05-03T13:47:35.082" v="2720" actId="47"/>
        <pc:sldMkLst>
          <pc:docMk/>
          <pc:sldMk cId="2214315237" sldId="368"/>
        </pc:sldMkLst>
      </pc:sldChg>
      <pc:sldChg chg="del">
        <pc:chgData name="Jana Kubasová" userId="166921b97acfd5eb" providerId="LiveId" clId="{DFDF4A40-49EF-4603-ABD1-10E00091508B}" dt="2024-05-03T13:47:36.407" v="2721" actId="47"/>
        <pc:sldMkLst>
          <pc:docMk/>
          <pc:sldMk cId="3375445269" sldId="369"/>
        </pc:sldMkLst>
      </pc:sldChg>
      <pc:sldChg chg="del">
        <pc:chgData name="Jana Kubasová" userId="166921b97acfd5eb" providerId="LiveId" clId="{DFDF4A40-49EF-4603-ABD1-10E00091508B}" dt="2024-05-03T13:47:37.721" v="2722" actId="47"/>
        <pc:sldMkLst>
          <pc:docMk/>
          <pc:sldMk cId="61242768" sldId="370"/>
        </pc:sldMkLst>
      </pc:sldChg>
      <pc:sldChg chg="del">
        <pc:chgData name="Jana Kubasová" userId="166921b97acfd5eb" providerId="LiveId" clId="{DFDF4A40-49EF-4603-ABD1-10E00091508B}" dt="2024-05-03T13:47:39.799" v="2723" actId="47"/>
        <pc:sldMkLst>
          <pc:docMk/>
          <pc:sldMk cId="1759865376" sldId="372"/>
        </pc:sldMkLst>
      </pc:sldChg>
      <pc:sldChg chg="del">
        <pc:chgData name="Jana Kubasová" userId="166921b97acfd5eb" providerId="LiveId" clId="{DFDF4A40-49EF-4603-ABD1-10E00091508B}" dt="2024-05-03T13:47:41.348" v="2724" actId="47"/>
        <pc:sldMkLst>
          <pc:docMk/>
          <pc:sldMk cId="423253663" sldId="373"/>
        </pc:sldMkLst>
      </pc:sldChg>
      <pc:sldChg chg="addSp delSp modSp add mod">
        <pc:chgData name="Jana Kubasová" userId="166921b97acfd5eb" providerId="LiveId" clId="{DFDF4A40-49EF-4603-ABD1-10E00091508B}" dt="2024-05-11T19:17:34.908" v="6184" actId="14734"/>
        <pc:sldMkLst>
          <pc:docMk/>
          <pc:sldMk cId="3063371079" sldId="374"/>
        </pc:sldMkLst>
        <pc:spChg chg="del mod">
          <ac:chgData name="Jana Kubasová" userId="166921b97acfd5eb" providerId="LiveId" clId="{DFDF4A40-49EF-4603-ABD1-10E00091508B}" dt="2024-04-30T11:21:06.566" v="651" actId="478"/>
          <ac:spMkLst>
            <pc:docMk/>
            <pc:sldMk cId="3063371079" sldId="374"/>
            <ac:spMk id="2" creationId="{00000000-0000-0000-0000-000000000000}"/>
          </ac:spMkLst>
        </pc:spChg>
        <pc:spChg chg="mod">
          <ac:chgData name="Jana Kubasová" userId="166921b97acfd5eb" providerId="LiveId" clId="{DFDF4A40-49EF-4603-ABD1-10E00091508B}" dt="2024-05-03T09:15:18.790" v="1742" actId="122"/>
          <ac:spMkLst>
            <pc:docMk/>
            <pc:sldMk cId="3063371079" sldId="374"/>
            <ac:spMk id="17" creationId="{00000000-0000-0000-0000-000000000000}"/>
          </ac:spMkLst>
        </pc:spChg>
        <pc:graphicFrameChg chg="add del mod modGraphic">
          <ac:chgData name="Jana Kubasová" userId="166921b97acfd5eb" providerId="LiveId" clId="{DFDF4A40-49EF-4603-ABD1-10E00091508B}" dt="2024-04-30T09:41:12.339" v="453" actId="478"/>
          <ac:graphicFrameMkLst>
            <pc:docMk/>
            <pc:sldMk cId="3063371079" sldId="374"/>
            <ac:graphicFrameMk id="5" creationId="{2DCDDF91-0503-7DBE-D968-7C256D681A74}"/>
          </ac:graphicFrameMkLst>
        </pc:graphicFrameChg>
        <pc:graphicFrameChg chg="add mod ord modGraphic">
          <ac:chgData name="Jana Kubasová" userId="166921b97acfd5eb" providerId="LiveId" clId="{DFDF4A40-49EF-4603-ABD1-10E00091508B}" dt="2024-05-11T19:17:34.908" v="6184" actId="14734"/>
          <ac:graphicFrameMkLst>
            <pc:docMk/>
            <pc:sldMk cId="3063371079" sldId="374"/>
            <ac:graphicFrameMk id="6" creationId="{79A2F196-C734-7A60-AFB8-8D2ED372A928}"/>
          </ac:graphicFrameMkLst>
        </pc:graphicFrameChg>
        <pc:picChg chg="add mod">
          <ac:chgData name="Jana Kubasová" userId="166921b97acfd5eb" providerId="LiveId" clId="{DFDF4A40-49EF-4603-ABD1-10E00091508B}" dt="2024-04-30T12:10:03.939" v="988"/>
          <ac:picMkLst>
            <pc:docMk/>
            <pc:sldMk cId="3063371079" sldId="374"/>
            <ac:picMk id="7" creationId="{F90EABB9-8C05-5799-8CF3-D28758D1DA1F}"/>
          </ac:picMkLst>
        </pc:picChg>
      </pc:sldChg>
      <pc:sldChg chg="addSp delSp modSp add mod">
        <pc:chgData name="Jana Kubasová" userId="166921b97acfd5eb" providerId="LiveId" clId="{DFDF4A40-49EF-4603-ABD1-10E00091508B}" dt="2024-04-30T12:19:50.726" v="1075" actId="1076"/>
        <pc:sldMkLst>
          <pc:docMk/>
          <pc:sldMk cId="1884447263" sldId="375"/>
        </pc:sldMkLst>
        <pc:spChg chg="del">
          <ac:chgData name="Jana Kubasová" userId="166921b97acfd5eb" providerId="LiveId" clId="{DFDF4A40-49EF-4603-ABD1-10E00091508B}" dt="2024-04-30T12:12:39.508" v="1004" actId="478"/>
          <ac:spMkLst>
            <pc:docMk/>
            <pc:sldMk cId="1884447263" sldId="375"/>
            <ac:spMk id="2" creationId="{00000000-0000-0000-0000-000000000000}"/>
          </ac:spMkLst>
        </pc:spChg>
        <pc:spChg chg="mod">
          <ac:chgData name="Jana Kubasová" userId="166921b97acfd5eb" providerId="LiveId" clId="{DFDF4A40-49EF-4603-ABD1-10E00091508B}" dt="2024-04-30T12:14:22.031" v="1027" actId="1076"/>
          <ac:spMkLst>
            <pc:docMk/>
            <pc:sldMk cId="1884447263" sldId="375"/>
            <ac:spMk id="17" creationId="{00000000-0000-0000-0000-000000000000}"/>
          </ac:spMkLst>
        </pc:spChg>
        <pc:graphicFrameChg chg="mod modGraphic">
          <ac:chgData name="Jana Kubasová" userId="166921b97acfd5eb" providerId="LiveId" clId="{DFDF4A40-49EF-4603-ABD1-10E00091508B}" dt="2024-04-30T12:19:50.726" v="1075" actId="1076"/>
          <ac:graphicFrameMkLst>
            <pc:docMk/>
            <pc:sldMk cId="1884447263" sldId="375"/>
            <ac:graphicFrameMk id="5" creationId="{2DCDDF91-0503-7DBE-D968-7C256D681A74}"/>
          </ac:graphicFrameMkLst>
        </pc:graphicFrameChg>
        <pc:picChg chg="add mod">
          <ac:chgData name="Jana Kubasová" userId="166921b97acfd5eb" providerId="LiveId" clId="{DFDF4A40-49EF-4603-ABD1-10E00091508B}" dt="2024-04-30T12:10:07.442" v="989"/>
          <ac:picMkLst>
            <pc:docMk/>
            <pc:sldMk cId="1884447263" sldId="375"/>
            <ac:picMk id="6" creationId="{E98C7640-98E6-F298-AC5F-7506F2BC190A}"/>
          </ac:picMkLst>
        </pc:picChg>
      </pc:sldChg>
      <pc:sldChg chg="delSp modSp add mod ord">
        <pc:chgData name="Jana Kubasová" userId="166921b97acfd5eb" providerId="LiveId" clId="{DFDF4A40-49EF-4603-ABD1-10E00091508B}" dt="2024-05-11T19:12:08.447" v="6171" actId="20577"/>
        <pc:sldMkLst>
          <pc:docMk/>
          <pc:sldMk cId="2261806911" sldId="376"/>
        </pc:sldMkLst>
        <pc:spChg chg="del">
          <ac:chgData name="Jana Kubasová" userId="166921b97acfd5eb" providerId="LiveId" clId="{DFDF4A40-49EF-4603-ABD1-10E00091508B}" dt="2024-04-30T12:09:41.582" v="987" actId="478"/>
          <ac:spMkLst>
            <pc:docMk/>
            <pc:sldMk cId="2261806911" sldId="376"/>
            <ac:spMk id="2" creationId="{00000000-0000-0000-0000-000000000000}"/>
          </ac:spMkLst>
        </pc:spChg>
        <pc:spChg chg="mod">
          <ac:chgData name="Jana Kubasová" userId="166921b97acfd5eb" providerId="LiveId" clId="{DFDF4A40-49EF-4603-ABD1-10E00091508B}" dt="2024-05-11T19:12:08.447" v="6171" actId="20577"/>
          <ac:spMkLst>
            <pc:docMk/>
            <pc:sldMk cId="2261806911" sldId="376"/>
            <ac:spMk id="17" creationId="{00000000-0000-0000-0000-000000000000}"/>
          </ac:spMkLst>
        </pc:spChg>
      </pc:sldChg>
      <pc:sldChg chg="addSp delSp modSp add mod ord modClrScheme chgLayout">
        <pc:chgData name="Jana Kubasová" userId="166921b97acfd5eb" providerId="LiveId" clId="{DFDF4A40-49EF-4603-ABD1-10E00091508B}" dt="2024-05-11T19:39:29.594" v="6369" actId="123"/>
        <pc:sldMkLst>
          <pc:docMk/>
          <pc:sldMk cId="400979482" sldId="377"/>
        </pc:sldMkLst>
        <pc:spChg chg="del mod">
          <ac:chgData name="Jana Kubasová" userId="166921b97acfd5eb" providerId="LiveId" clId="{DFDF4A40-49EF-4603-ABD1-10E00091508B}" dt="2024-04-30T12:09:35.587" v="986" actId="478"/>
          <ac:spMkLst>
            <pc:docMk/>
            <pc:sldMk cId="400979482" sldId="377"/>
            <ac:spMk id="2" creationId="{00000000-0000-0000-0000-000000000000}"/>
          </ac:spMkLst>
        </pc:spChg>
        <pc:spChg chg="mod ord">
          <ac:chgData name="Jana Kubasová" userId="166921b97acfd5eb" providerId="LiveId" clId="{DFDF4A40-49EF-4603-ABD1-10E00091508B}" dt="2024-05-10T07:48:18.371" v="5067" actId="700"/>
          <ac:spMkLst>
            <pc:docMk/>
            <pc:sldMk cId="400979482" sldId="377"/>
            <ac:spMk id="3" creationId="{00000000-0000-0000-0000-000000000000}"/>
          </ac:spMkLst>
        </pc:spChg>
        <pc:spChg chg="add mod ord">
          <ac:chgData name="Jana Kubasová" userId="166921b97acfd5eb" providerId="LiveId" clId="{DFDF4A40-49EF-4603-ABD1-10E00091508B}" dt="2024-05-10T07:48:56.078" v="5080" actId="404"/>
          <ac:spMkLst>
            <pc:docMk/>
            <pc:sldMk cId="400979482" sldId="377"/>
            <ac:spMk id="6" creationId="{BA5F6F40-3CED-6E9B-C8E7-C6750F9A5B47}"/>
          </ac:spMkLst>
        </pc:spChg>
        <pc:spChg chg="add del mod ord">
          <ac:chgData name="Jana Kubasová" userId="166921b97acfd5eb" providerId="LiveId" clId="{DFDF4A40-49EF-4603-ABD1-10E00091508B}" dt="2024-05-10T07:48:36.068" v="5072" actId="478"/>
          <ac:spMkLst>
            <pc:docMk/>
            <pc:sldMk cId="400979482" sldId="377"/>
            <ac:spMk id="7" creationId="{D4D2AE2A-10D3-807D-C4A9-71CF3476061A}"/>
          </ac:spMkLst>
        </pc:spChg>
        <pc:spChg chg="mod">
          <ac:chgData name="Jana Kubasová" userId="166921b97acfd5eb" providerId="LiveId" clId="{DFDF4A40-49EF-4603-ABD1-10E00091508B}" dt="2024-05-11T19:39:29.594" v="6369" actId="123"/>
          <ac:spMkLst>
            <pc:docMk/>
            <pc:sldMk cId="400979482" sldId="377"/>
            <ac:spMk id="17" creationId="{00000000-0000-0000-0000-000000000000}"/>
          </ac:spMkLst>
        </pc:spChg>
      </pc:sldChg>
      <pc:sldChg chg="new del">
        <pc:chgData name="Jana Kubasová" userId="166921b97acfd5eb" providerId="LiveId" clId="{DFDF4A40-49EF-4603-ABD1-10E00091508B}" dt="2024-04-30T13:19:17.381" v="1675" actId="47"/>
        <pc:sldMkLst>
          <pc:docMk/>
          <pc:sldMk cId="1853864222" sldId="378"/>
        </pc:sldMkLst>
      </pc:sldChg>
      <pc:sldChg chg="modSp add del mod">
        <pc:chgData name="Jana Kubasová" userId="166921b97acfd5eb" providerId="LiveId" clId="{DFDF4A40-49EF-4603-ABD1-10E00091508B}" dt="2024-04-30T13:02:52.675" v="1424" actId="2696"/>
        <pc:sldMkLst>
          <pc:docMk/>
          <pc:sldMk cId="2134810427" sldId="378"/>
        </pc:sldMkLst>
        <pc:spChg chg="mod">
          <ac:chgData name="Jana Kubasová" userId="166921b97acfd5eb" providerId="LiveId" clId="{DFDF4A40-49EF-4603-ABD1-10E00091508B}" dt="2024-04-30T12:48:13.272" v="1303" actId="21"/>
          <ac:spMkLst>
            <pc:docMk/>
            <pc:sldMk cId="2134810427" sldId="378"/>
            <ac:spMk id="17" creationId="{00000000-0000-0000-0000-000000000000}"/>
          </ac:spMkLst>
        </pc:spChg>
      </pc:sldChg>
      <pc:sldChg chg="addSp delSp modSp add mod">
        <pc:chgData name="Jana Kubasová" userId="166921b97acfd5eb" providerId="LiveId" clId="{DFDF4A40-49EF-4603-ABD1-10E00091508B}" dt="2024-05-11T19:49:46.964" v="6416" actId="20577"/>
        <pc:sldMkLst>
          <pc:docMk/>
          <pc:sldMk cId="4022684745" sldId="378"/>
        </pc:sldMkLst>
        <pc:spChg chg="del mod">
          <ac:chgData name="Jana Kubasová" userId="166921b97acfd5eb" providerId="LiveId" clId="{DFDF4A40-49EF-4603-ABD1-10E00091508B}" dt="2024-05-03T09:27:10.737" v="1865" actId="478"/>
          <ac:spMkLst>
            <pc:docMk/>
            <pc:sldMk cId="4022684745" sldId="378"/>
            <ac:spMk id="2" creationId="{00000000-0000-0000-0000-000000000000}"/>
          </ac:spMkLst>
        </pc:spChg>
        <pc:spChg chg="mod">
          <ac:chgData name="Jana Kubasová" userId="166921b97acfd5eb" providerId="LiveId" clId="{DFDF4A40-49EF-4603-ABD1-10E00091508B}" dt="2024-05-03T09:26:58.619" v="1859" actId="1035"/>
          <ac:spMkLst>
            <pc:docMk/>
            <pc:sldMk cId="4022684745" sldId="378"/>
            <ac:spMk id="5" creationId="{125B0B62-5022-0B8B-77E3-AC37BF30D856}"/>
          </ac:spMkLst>
        </pc:spChg>
        <pc:spChg chg="mod">
          <ac:chgData name="Jana Kubasová" userId="166921b97acfd5eb" providerId="LiveId" clId="{DFDF4A40-49EF-4603-ABD1-10E00091508B}" dt="2024-05-11T19:49:46.964" v="6416" actId="20577"/>
          <ac:spMkLst>
            <pc:docMk/>
            <pc:sldMk cId="4022684745" sldId="378"/>
            <ac:spMk id="6" creationId="{22BC98E5-1E08-31D2-6B1D-EAE54596854D}"/>
          </ac:spMkLst>
        </pc:spChg>
        <pc:spChg chg="mod">
          <ac:chgData name="Jana Kubasová" userId="166921b97acfd5eb" providerId="LiveId" clId="{DFDF4A40-49EF-4603-ABD1-10E00091508B}" dt="2024-05-10T09:21:38.837" v="5320" actId="14100"/>
          <ac:spMkLst>
            <pc:docMk/>
            <pc:sldMk cId="4022684745" sldId="378"/>
            <ac:spMk id="17" creationId="{00000000-0000-0000-0000-000000000000}"/>
          </ac:spMkLst>
        </pc:spChg>
        <pc:picChg chg="add mod">
          <ac:chgData name="Jana Kubasová" userId="166921b97acfd5eb" providerId="LiveId" clId="{DFDF4A40-49EF-4603-ABD1-10E00091508B}" dt="2024-05-03T09:27:37.998" v="1870"/>
          <ac:picMkLst>
            <pc:docMk/>
            <pc:sldMk cId="4022684745" sldId="378"/>
            <ac:picMk id="7" creationId="{2F5FB40C-10EB-604F-FF49-FA7A9AB4234C}"/>
          </ac:picMkLst>
        </pc:picChg>
      </pc:sldChg>
      <pc:sldChg chg="modSp add mod ord">
        <pc:chgData name="Jana Kubasová" userId="166921b97acfd5eb" providerId="LiveId" clId="{DFDF4A40-49EF-4603-ABD1-10E00091508B}" dt="2024-05-11T20:02:18.793" v="6457" actId="12"/>
        <pc:sldMkLst>
          <pc:docMk/>
          <pc:sldMk cId="3915826076" sldId="379"/>
        </pc:sldMkLst>
        <pc:spChg chg="mod">
          <ac:chgData name="Jana Kubasová" userId="166921b97acfd5eb" providerId="LiveId" clId="{DFDF4A40-49EF-4603-ABD1-10E00091508B}" dt="2024-05-11T20:02:18.793" v="6457" actId="12"/>
          <ac:spMkLst>
            <pc:docMk/>
            <pc:sldMk cId="3915826076" sldId="379"/>
            <ac:spMk id="6" creationId="{22BC98E5-1E08-31D2-6B1D-EAE54596854D}"/>
          </ac:spMkLst>
        </pc:spChg>
        <pc:spChg chg="mod">
          <ac:chgData name="Jana Kubasová" userId="166921b97acfd5eb" providerId="LiveId" clId="{DFDF4A40-49EF-4603-ABD1-10E00091508B}" dt="2024-05-09T10:02:22.596" v="3484" actId="20577"/>
          <ac:spMkLst>
            <pc:docMk/>
            <pc:sldMk cId="3915826076" sldId="379"/>
            <ac:spMk id="11" creationId="{1F35267E-3D9C-82B4-820F-FD50587E2F3C}"/>
          </ac:spMkLst>
        </pc:spChg>
        <pc:spChg chg="mod">
          <ac:chgData name="Jana Kubasová" userId="166921b97acfd5eb" providerId="LiveId" clId="{DFDF4A40-49EF-4603-ABD1-10E00091508B}" dt="2024-05-03T09:42:51.948" v="2085" actId="14100"/>
          <ac:spMkLst>
            <pc:docMk/>
            <pc:sldMk cId="3915826076" sldId="379"/>
            <ac:spMk id="17" creationId="{00000000-0000-0000-0000-000000000000}"/>
          </ac:spMkLst>
        </pc:spChg>
      </pc:sldChg>
      <pc:sldChg chg="modSp add mod ord">
        <pc:chgData name="Jana Kubasová" userId="166921b97acfd5eb" providerId="LiveId" clId="{DFDF4A40-49EF-4603-ABD1-10E00091508B}" dt="2024-05-09T10:05:01.403" v="3513" actId="123"/>
        <pc:sldMkLst>
          <pc:docMk/>
          <pc:sldMk cId="2304635100" sldId="380"/>
        </pc:sldMkLst>
        <pc:spChg chg="mod">
          <ac:chgData name="Jana Kubasová" userId="166921b97acfd5eb" providerId="LiveId" clId="{DFDF4A40-49EF-4603-ABD1-10E00091508B}" dt="2024-05-09T10:05:01.403" v="3513" actId="123"/>
          <ac:spMkLst>
            <pc:docMk/>
            <pc:sldMk cId="2304635100" sldId="380"/>
            <ac:spMk id="6" creationId="{22BC98E5-1E08-31D2-6B1D-EAE54596854D}"/>
          </ac:spMkLst>
        </pc:spChg>
        <pc:spChg chg="mod">
          <ac:chgData name="Jana Kubasová" userId="166921b97acfd5eb" providerId="LiveId" clId="{DFDF4A40-49EF-4603-ABD1-10E00091508B}" dt="2024-05-03T12:51:08.192" v="2096" actId="20577"/>
          <ac:spMkLst>
            <pc:docMk/>
            <pc:sldMk cId="2304635100" sldId="380"/>
            <ac:spMk id="11" creationId="{1F35267E-3D9C-82B4-820F-FD50587E2F3C}"/>
          </ac:spMkLst>
        </pc:spChg>
      </pc:sldChg>
      <pc:sldChg chg="addSp delSp modSp add mod">
        <pc:chgData name="Jana Kubasová" userId="166921b97acfd5eb" providerId="LiveId" clId="{DFDF4A40-49EF-4603-ABD1-10E00091508B}" dt="2024-05-11T20:01:47.204" v="6446" actId="12"/>
        <pc:sldMkLst>
          <pc:docMk/>
          <pc:sldMk cId="3866088368" sldId="381"/>
        </pc:sldMkLst>
        <pc:spChg chg="add del mod">
          <ac:chgData name="Jana Kubasová" userId="166921b97acfd5eb" providerId="LiveId" clId="{DFDF4A40-49EF-4603-ABD1-10E00091508B}" dt="2024-05-03T12:59:54.916" v="2191" actId="478"/>
          <ac:spMkLst>
            <pc:docMk/>
            <pc:sldMk cId="3866088368" sldId="381"/>
            <ac:spMk id="5" creationId="{B9D4A8EA-627A-FAFB-C28D-28A6F9CF9184}"/>
          </ac:spMkLst>
        </pc:spChg>
        <pc:spChg chg="add del mod">
          <ac:chgData name="Jana Kubasová" userId="166921b97acfd5eb" providerId="LiveId" clId="{DFDF4A40-49EF-4603-ABD1-10E00091508B}" dt="2024-05-11T20:01:47.204" v="6446" actId="12"/>
          <ac:spMkLst>
            <pc:docMk/>
            <pc:sldMk cId="3866088368" sldId="381"/>
            <ac:spMk id="6" creationId="{22BC98E5-1E08-31D2-6B1D-EAE54596854D}"/>
          </ac:spMkLst>
        </pc:spChg>
        <pc:spChg chg="mod">
          <ac:chgData name="Jana Kubasová" userId="166921b97acfd5eb" providerId="LiveId" clId="{DFDF4A40-49EF-4603-ABD1-10E00091508B}" dt="2024-05-09T10:05:44.609" v="3523" actId="1076"/>
          <ac:spMkLst>
            <pc:docMk/>
            <pc:sldMk cId="3866088368" sldId="381"/>
            <ac:spMk id="11" creationId="{1F35267E-3D9C-82B4-820F-FD50587E2F3C}"/>
          </ac:spMkLst>
        </pc:spChg>
        <pc:spChg chg="del mod">
          <ac:chgData name="Jana Kubasová" userId="166921b97acfd5eb" providerId="LiveId" clId="{DFDF4A40-49EF-4603-ABD1-10E00091508B}" dt="2024-05-09T10:03:52.806" v="3499" actId="478"/>
          <ac:spMkLst>
            <pc:docMk/>
            <pc:sldMk cId="3866088368" sldId="381"/>
            <ac:spMk id="17" creationId="{00000000-0000-0000-0000-000000000000}"/>
          </ac:spMkLst>
        </pc:spChg>
      </pc:sldChg>
      <pc:sldChg chg="addSp delSp modSp add mod">
        <pc:chgData name="Jana Kubasová" userId="166921b97acfd5eb" providerId="LiveId" clId="{DFDF4A40-49EF-4603-ABD1-10E00091508B}" dt="2024-05-11T20:01:39.574" v="6443" actId="20577"/>
        <pc:sldMkLst>
          <pc:docMk/>
          <pc:sldMk cId="1424430708" sldId="382"/>
        </pc:sldMkLst>
        <pc:spChg chg="add mod">
          <ac:chgData name="Jana Kubasová" userId="166921b97acfd5eb" providerId="LiveId" clId="{DFDF4A40-49EF-4603-ABD1-10E00091508B}" dt="2024-05-09T10:06:07.321" v="3528"/>
          <ac:spMkLst>
            <pc:docMk/>
            <pc:sldMk cId="1424430708" sldId="382"/>
            <ac:spMk id="2" creationId="{013C4859-DCE7-F1C9-203A-2A475090FA83}"/>
          </ac:spMkLst>
        </pc:spChg>
        <pc:spChg chg="mod">
          <ac:chgData name="Jana Kubasová" userId="166921b97acfd5eb" providerId="LiveId" clId="{DFDF4A40-49EF-4603-ABD1-10E00091508B}" dt="2024-05-11T20:01:39.574" v="6443" actId="20577"/>
          <ac:spMkLst>
            <pc:docMk/>
            <pc:sldMk cId="1424430708" sldId="382"/>
            <ac:spMk id="6" creationId="{22BC98E5-1E08-31D2-6B1D-EAE54596854D}"/>
          </ac:spMkLst>
        </pc:spChg>
        <pc:spChg chg="del mod">
          <ac:chgData name="Jana Kubasová" userId="166921b97acfd5eb" providerId="LiveId" clId="{DFDF4A40-49EF-4603-ABD1-10E00091508B}" dt="2024-05-09T10:06:10.758" v="3530" actId="478"/>
          <ac:spMkLst>
            <pc:docMk/>
            <pc:sldMk cId="1424430708" sldId="382"/>
            <ac:spMk id="11" creationId="{1F35267E-3D9C-82B4-820F-FD50587E2F3C}"/>
          </ac:spMkLst>
        </pc:spChg>
      </pc:sldChg>
      <pc:sldChg chg="addSp delSp modSp add mod">
        <pc:chgData name="Jana Kubasová" userId="166921b97acfd5eb" providerId="LiveId" clId="{DFDF4A40-49EF-4603-ABD1-10E00091508B}" dt="2024-05-11T20:01:30.198" v="6440" actId="12"/>
        <pc:sldMkLst>
          <pc:docMk/>
          <pc:sldMk cId="73752211" sldId="383"/>
        </pc:sldMkLst>
        <pc:spChg chg="add mod">
          <ac:chgData name="Jana Kubasová" userId="166921b97acfd5eb" providerId="LiveId" clId="{DFDF4A40-49EF-4603-ABD1-10E00091508B}" dt="2024-05-09T10:14:48.569" v="3588"/>
          <ac:spMkLst>
            <pc:docMk/>
            <pc:sldMk cId="73752211" sldId="383"/>
            <ac:spMk id="5" creationId="{A8C8EA24-F514-B0D1-40B1-BFC5459D2194}"/>
          </ac:spMkLst>
        </pc:spChg>
        <pc:spChg chg="mod">
          <ac:chgData name="Jana Kubasová" userId="166921b97acfd5eb" providerId="LiveId" clId="{DFDF4A40-49EF-4603-ABD1-10E00091508B}" dt="2024-05-11T20:01:30.198" v="6440" actId="12"/>
          <ac:spMkLst>
            <pc:docMk/>
            <pc:sldMk cId="73752211" sldId="383"/>
            <ac:spMk id="6" creationId="{22BC98E5-1E08-31D2-6B1D-EAE54596854D}"/>
          </ac:spMkLst>
        </pc:spChg>
        <pc:spChg chg="del mod">
          <ac:chgData name="Jana Kubasová" userId="166921b97acfd5eb" providerId="LiveId" clId="{DFDF4A40-49EF-4603-ABD1-10E00091508B}" dt="2024-05-09T10:14:46.561" v="3587" actId="478"/>
          <ac:spMkLst>
            <pc:docMk/>
            <pc:sldMk cId="73752211" sldId="383"/>
            <ac:spMk id="11" creationId="{1F35267E-3D9C-82B4-820F-FD50587E2F3C}"/>
          </ac:spMkLst>
        </pc:spChg>
        <pc:picChg chg="add del mod">
          <ac:chgData name="Jana Kubasová" userId="166921b97acfd5eb" providerId="LiveId" clId="{DFDF4A40-49EF-4603-ABD1-10E00091508B}" dt="2024-05-09T10:14:44.983" v="3585" actId="478"/>
          <ac:picMkLst>
            <pc:docMk/>
            <pc:sldMk cId="73752211" sldId="383"/>
            <ac:picMk id="2" creationId="{DB45A430-54CA-8445-8CCD-BF4A86F605E5}"/>
          </ac:picMkLst>
        </pc:picChg>
      </pc:sldChg>
      <pc:sldChg chg="modSp add mod ord">
        <pc:chgData name="Jana Kubasová" userId="166921b97acfd5eb" providerId="LiveId" clId="{DFDF4A40-49EF-4603-ABD1-10E00091508B}" dt="2024-05-11T20:00:39.918" v="6430" actId="20577"/>
        <pc:sldMkLst>
          <pc:docMk/>
          <pc:sldMk cId="3404813388" sldId="384"/>
        </pc:sldMkLst>
        <pc:spChg chg="mod">
          <ac:chgData name="Jana Kubasová" userId="166921b97acfd5eb" providerId="LiveId" clId="{DFDF4A40-49EF-4603-ABD1-10E00091508B}" dt="2024-05-03T13:26:26.537" v="2315"/>
          <ac:spMkLst>
            <pc:docMk/>
            <pc:sldMk cId="3404813388" sldId="384"/>
            <ac:spMk id="5" creationId="{125B0B62-5022-0B8B-77E3-AC37BF30D856}"/>
          </ac:spMkLst>
        </pc:spChg>
        <pc:spChg chg="mod">
          <ac:chgData name="Jana Kubasová" userId="166921b97acfd5eb" providerId="LiveId" clId="{DFDF4A40-49EF-4603-ABD1-10E00091508B}" dt="2024-05-11T20:00:39.918" v="6430" actId="20577"/>
          <ac:spMkLst>
            <pc:docMk/>
            <pc:sldMk cId="3404813388" sldId="384"/>
            <ac:spMk id="6" creationId="{22BC98E5-1E08-31D2-6B1D-EAE54596854D}"/>
          </ac:spMkLst>
        </pc:spChg>
      </pc:sldChg>
      <pc:sldChg chg="modSp add mod">
        <pc:chgData name="Jana Kubasová" userId="166921b97acfd5eb" providerId="LiveId" clId="{DFDF4A40-49EF-4603-ABD1-10E00091508B}" dt="2024-05-11T20:01:18.572" v="6436" actId="12"/>
        <pc:sldMkLst>
          <pc:docMk/>
          <pc:sldMk cId="3711471484" sldId="385"/>
        </pc:sldMkLst>
        <pc:spChg chg="mod">
          <ac:chgData name="Jana Kubasová" userId="166921b97acfd5eb" providerId="LiveId" clId="{DFDF4A40-49EF-4603-ABD1-10E00091508B}" dt="2024-05-09T11:00:37.079" v="3840" actId="1076"/>
          <ac:spMkLst>
            <pc:docMk/>
            <pc:sldMk cId="3711471484" sldId="385"/>
            <ac:spMk id="5" creationId="{125B0B62-5022-0B8B-77E3-AC37BF30D856}"/>
          </ac:spMkLst>
        </pc:spChg>
        <pc:spChg chg="mod">
          <ac:chgData name="Jana Kubasová" userId="166921b97acfd5eb" providerId="LiveId" clId="{DFDF4A40-49EF-4603-ABD1-10E00091508B}" dt="2024-05-11T20:01:18.572" v="6436" actId="12"/>
          <ac:spMkLst>
            <pc:docMk/>
            <pc:sldMk cId="3711471484" sldId="385"/>
            <ac:spMk id="6" creationId="{22BC98E5-1E08-31D2-6B1D-EAE54596854D}"/>
          </ac:spMkLst>
        </pc:spChg>
      </pc:sldChg>
      <pc:sldChg chg="addSp delSp modSp add mod">
        <pc:chgData name="Jana Kubasová" userId="166921b97acfd5eb" providerId="LiveId" clId="{DFDF4A40-49EF-4603-ABD1-10E00091508B}" dt="2024-05-11T20:03:26.525" v="6469" actId="27636"/>
        <pc:sldMkLst>
          <pc:docMk/>
          <pc:sldMk cId="312860532" sldId="386"/>
        </pc:sldMkLst>
        <pc:spChg chg="add mod">
          <ac:chgData name="Jana Kubasová" userId="166921b97acfd5eb" providerId="LiveId" clId="{DFDF4A40-49EF-4603-ABD1-10E00091508B}" dt="2024-05-09T11:00:51.182" v="3841"/>
          <ac:spMkLst>
            <pc:docMk/>
            <pc:sldMk cId="312860532" sldId="386"/>
            <ac:spMk id="2" creationId="{D0EAE93E-BD23-2E52-F19C-7A5A4AF9609C}"/>
          </ac:spMkLst>
        </pc:spChg>
        <pc:spChg chg="del">
          <ac:chgData name="Jana Kubasová" userId="166921b97acfd5eb" providerId="LiveId" clId="{DFDF4A40-49EF-4603-ABD1-10E00091508B}" dt="2024-05-09T11:00:54.848" v="3842" actId="478"/>
          <ac:spMkLst>
            <pc:docMk/>
            <pc:sldMk cId="312860532" sldId="386"/>
            <ac:spMk id="5" creationId="{125B0B62-5022-0B8B-77E3-AC37BF30D856}"/>
          </ac:spMkLst>
        </pc:spChg>
        <pc:spChg chg="mod">
          <ac:chgData name="Jana Kubasová" userId="166921b97acfd5eb" providerId="LiveId" clId="{DFDF4A40-49EF-4603-ABD1-10E00091508B}" dt="2024-05-11T20:03:26.525" v="6469" actId="27636"/>
          <ac:spMkLst>
            <pc:docMk/>
            <pc:sldMk cId="312860532" sldId="386"/>
            <ac:spMk id="6" creationId="{22BC98E5-1E08-31D2-6B1D-EAE54596854D}"/>
          </ac:spMkLst>
        </pc:spChg>
        <pc:spChg chg="add del mod">
          <ac:chgData name="Jana Kubasová" userId="166921b97acfd5eb" providerId="LiveId" clId="{DFDF4A40-49EF-4603-ABD1-10E00091508B}" dt="2024-05-09T11:00:56.696" v="3843" actId="478"/>
          <ac:spMkLst>
            <pc:docMk/>
            <pc:sldMk cId="312860532" sldId="386"/>
            <ac:spMk id="12" creationId="{A68169DE-58A1-6E27-3FA4-9AA2660262D2}"/>
          </ac:spMkLst>
        </pc:spChg>
      </pc:sldChg>
      <pc:sldChg chg="addSp delSp modSp add mod">
        <pc:chgData name="Jana Kubasová" userId="166921b97acfd5eb" providerId="LiveId" clId="{DFDF4A40-49EF-4603-ABD1-10E00091508B}" dt="2024-05-11T20:05:36.556" v="6527" actId="20577"/>
        <pc:sldMkLst>
          <pc:docMk/>
          <pc:sldMk cId="1466684872" sldId="387"/>
        </pc:sldMkLst>
        <pc:spChg chg="add mod">
          <ac:chgData name="Jana Kubasová" userId="166921b97acfd5eb" providerId="LiveId" clId="{DFDF4A40-49EF-4603-ABD1-10E00091508B}" dt="2024-05-09T11:02:04.584" v="3851"/>
          <ac:spMkLst>
            <pc:docMk/>
            <pc:sldMk cId="1466684872" sldId="387"/>
            <ac:spMk id="2" creationId="{6681A5B8-E115-6A19-4CC6-D2E7C1A8B67D}"/>
          </ac:spMkLst>
        </pc:spChg>
        <pc:spChg chg="del">
          <ac:chgData name="Jana Kubasová" userId="166921b97acfd5eb" providerId="LiveId" clId="{DFDF4A40-49EF-4603-ABD1-10E00091508B}" dt="2024-05-09T11:02:07.730" v="3852" actId="478"/>
          <ac:spMkLst>
            <pc:docMk/>
            <pc:sldMk cId="1466684872" sldId="387"/>
            <ac:spMk id="5" creationId="{125B0B62-5022-0B8B-77E3-AC37BF30D856}"/>
          </ac:spMkLst>
        </pc:spChg>
        <pc:spChg chg="mod">
          <ac:chgData name="Jana Kubasová" userId="166921b97acfd5eb" providerId="LiveId" clId="{DFDF4A40-49EF-4603-ABD1-10E00091508B}" dt="2024-05-11T20:05:36.556" v="6527" actId="20577"/>
          <ac:spMkLst>
            <pc:docMk/>
            <pc:sldMk cId="1466684872" sldId="387"/>
            <ac:spMk id="6" creationId="{22BC98E5-1E08-31D2-6B1D-EAE54596854D}"/>
          </ac:spMkLst>
        </pc:spChg>
        <pc:spChg chg="add del mod">
          <ac:chgData name="Jana Kubasová" userId="166921b97acfd5eb" providerId="LiveId" clId="{DFDF4A40-49EF-4603-ABD1-10E00091508B}" dt="2024-05-09T11:02:10.349" v="3853" actId="478"/>
          <ac:spMkLst>
            <pc:docMk/>
            <pc:sldMk cId="1466684872" sldId="387"/>
            <ac:spMk id="12" creationId="{60F2C222-D5E9-0DE9-E77E-373219497F48}"/>
          </ac:spMkLst>
        </pc:spChg>
      </pc:sldChg>
      <pc:sldChg chg="addSp delSp modSp add mod">
        <pc:chgData name="Jana Kubasová" userId="166921b97acfd5eb" providerId="LiveId" clId="{DFDF4A40-49EF-4603-ABD1-10E00091508B}" dt="2024-05-09T11:04:13.989" v="3873" actId="123"/>
        <pc:sldMkLst>
          <pc:docMk/>
          <pc:sldMk cId="4177567094" sldId="388"/>
        </pc:sldMkLst>
        <pc:spChg chg="mod">
          <ac:chgData name="Jana Kubasová" userId="166921b97acfd5eb" providerId="LiveId" clId="{DFDF4A40-49EF-4603-ABD1-10E00091508B}" dt="2024-05-09T11:04:13.989" v="3873" actId="123"/>
          <ac:spMkLst>
            <pc:docMk/>
            <pc:sldMk cId="4177567094" sldId="388"/>
            <ac:spMk id="6" creationId="{22BC98E5-1E08-31D2-6B1D-EAE54596854D}"/>
          </ac:spMkLst>
        </pc:spChg>
        <pc:spChg chg="add del">
          <ac:chgData name="Jana Kubasová" userId="166921b97acfd5eb" providerId="LiveId" clId="{DFDF4A40-49EF-4603-ABD1-10E00091508B}" dt="2024-05-09T10:20:14.236" v="3618" actId="22"/>
          <ac:spMkLst>
            <pc:docMk/>
            <pc:sldMk cId="4177567094" sldId="388"/>
            <ac:spMk id="13" creationId="{79A5A58D-7281-6B98-12E2-F443959F529E}"/>
          </ac:spMkLst>
        </pc:spChg>
        <pc:picChg chg="add del">
          <ac:chgData name="Jana Kubasová" userId="166921b97acfd5eb" providerId="LiveId" clId="{DFDF4A40-49EF-4603-ABD1-10E00091508B}" dt="2024-05-03T14:37:55.136" v="2893" actId="478"/>
          <ac:picMkLst>
            <pc:docMk/>
            <pc:sldMk cId="4177567094" sldId="388"/>
            <ac:picMk id="11" creationId="{3C3C70BF-B1A7-73C1-2B8E-9B859BAA2C69}"/>
          </ac:picMkLst>
        </pc:picChg>
      </pc:sldChg>
      <pc:sldChg chg="addSp delSp modSp add mod">
        <pc:chgData name="Jana Kubasová" userId="166921b97acfd5eb" providerId="LiveId" clId="{DFDF4A40-49EF-4603-ABD1-10E00091508B}" dt="2024-05-11T20:11:53.522" v="6535" actId="20577"/>
        <pc:sldMkLst>
          <pc:docMk/>
          <pc:sldMk cId="550274547" sldId="389"/>
        </pc:sldMkLst>
        <pc:spChg chg="mod">
          <ac:chgData name="Jana Kubasová" userId="166921b97acfd5eb" providerId="LiveId" clId="{DFDF4A40-49EF-4603-ABD1-10E00091508B}" dt="2024-05-09T11:34:12.358" v="4180" actId="1076"/>
          <ac:spMkLst>
            <pc:docMk/>
            <pc:sldMk cId="550274547" sldId="389"/>
            <ac:spMk id="5" creationId="{125B0B62-5022-0B8B-77E3-AC37BF30D856}"/>
          </ac:spMkLst>
        </pc:spChg>
        <pc:spChg chg="mod">
          <ac:chgData name="Jana Kubasová" userId="166921b97acfd5eb" providerId="LiveId" clId="{DFDF4A40-49EF-4603-ABD1-10E00091508B}" dt="2024-05-11T20:11:53.522" v="6535" actId="20577"/>
          <ac:spMkLst>
            <pc:docMk/>
            <pc:sldMk cId="550274547" sldId="389"/>
            <ac:spMk id="6" creationId="{22BC98E5-1E08-31D2-6B1D-EAE54596854D}"/>
          </ac:spMkLst>
        </pc:spChg>
        <pc:spChg chg="add del">
          <ac:chgData name="Jana Kubasová" userId="166921b97acfd5eb" providerId="LiveId" clId="{DFDF4A40-49EF-4603-ABD1-10E00091508B}" dt="2024-05-09T10:20:31.485" v="3620" actId="22"/>
          <ac:spMkLst>
            <pc:docMk/>
            <pc:sldMk cId="550274547" sldId="389"/>
            <ac:spMk id="11" creationId="{2628071E-3E81-02AD-4815-E183B4419AB0}"/>
          </ac:spMkLst>
        </pc:spChg>
      </pc:sldChg>
      <pc:sldChg chg="modSp add mod ord">
        <pc:chgData name="Jana Kubasová" userId="166921b97acfd5eb" providerId="LiveId" clId="{DFDF4A40-49EF-4603-ABD1-10E00091508B}" dt="2024-05-11T19:57:09.326" v="6425" actId="20577"/>
        <pc:sldMkLst>
          <pc:docMk/>
          <pc:sldMk cId="2138966129" sldId="390"/>
        </pc:sldMkLst>
        <pc:spChg chg="mod">
          <ac:chgData name="Jana Kubasová" userId="166921b97acfd5eb" providerId="LiveId" clId="{DFDF4A40-49EF-4603-ABD1-10E00091508B}" dt="2024-05-03T13:58:07" v="2778" actId="20577"/>
          <ac:spMkLst>
            <pc:docMk/>
            <pc:sldMk cId="2138966129" sldId="390"/>
            <ac:spMk id="5" creationId="{125B0B62-5022-0B8B-77E3-AC37BF30D856}"/>
          </ac:spMkLst>
        </pc:spChg>
        <pc:spChg chg="mod">
          <ac:chgData name="Jana Kubasová" userId="166921b97acfd5eb" providerId="LiveId" clId="{DFDF4A40-49EF-4603-ABD1-10E00091508B}" dt="2024-05-11T19:57:09.326" v="6425" actId="20577"/>
          <ac:spMkLst>
            <pc:docMk/>
            <pc:sldMk cId="2138966129" sldId="390"/>
            <ac:spMk id="6" creationId="{22BC98E5-1E08-31D2-6B1D-EAE54596854D}"/>
          </ac:spMkLst>
        </pc:spChg>
      </pc:sldChg>
      <pc:sldChg chg="addSp delSp modSp add mod ord">
        <pc:chgData name="Jana Kubasová" userId="166921b97acfd5eb" providerId="LiveId" clId="{DFDF4A40-49EF-4603-ABD1-10E00091508B}" dt="2024-05-11T20:02:01.584" v="6450" actId="12"/>
        <pc:sldMkLst>
          <pc:docMk/>
          <pc:sldMk cId="4201774476" sldId="391"/>
        </pc:sldMkLst>
        <pc:spChg chg="add del mod">
          <ac:chgData name="Jana Kubasová" userId="166921b97acfd5eb" providerId="LiveId" clId="{DFDF4A40-49EF-4603-ABD1-10E00091508B}" dt="2024-05-09T10:03:02.239" v="3492" actId="478"/>
          <ac:spMkLst>
            <pc:docMk/>
            <pc:sldMk cId="4201774476" sldId="391"/>
            <ac:spMk id="2" creationId="{C1804134-6985-66DC-E8FE-5AACBABE1595}"/>
          </ac:spMkLst>
        </pc:spChg>
        <pc:spChg chg="del mod">
          <ac:chgData name="Jana Kubasová" userId="166921b97acfd5eb" providerId="LiveId" clId="{DFDF4A40-49EF-4603-ABD1-10E00091508B}" dt="2024-05-03T13:59:51.357" v="2783" actId="478"/>
          <ac:spMkLst>
            <pc:docMk/>
            <pc:sldMk cId="4201774476" sldId="391"/>
            <ac:spMk id="5" creationId="{125B0B62-5022-0B8B-77E3-AC37BF30D856}"/>
          </ac:spMkLst>
        </pc:spChg>
        <pc:spChg chg="mod">
          <ac:chgData name="Jana Kubasová" userId="166921b97acfd5eb" providerId="LiveId" clId="{DFDF4A40-49EF-4603-ABD1-10E00091508B}" dt="2024-05-11T20:02:01.584" v="6450" actId="12"/>
          <ac:spMkLst>
            <pc:docMk/>
            <pc:sldMk cId="4201774476" sldId="391"/>
            <ac:spMk id="6" creationId="{22BC98E5-1E08-31D2-6B1D-EAE54596854D}"/>
          </ac:spMkLst>
        </pc:spChg>
        <pc:spChg chg="add del mod">
          <ac:chgData name="Jana Kubasová" userId="166921b97acfd5eb" providerId="LiveId" clId="{DFDF4A40-49EF-4603-ABD1-10E00091508B}" dt="2024-05-03T13:59:54.604" v="2784" actId="478"/>
          <ac:spMkLst>
            <pc:docMk/>
            <pc:sldMk cId="4201774476" sldId="391"/>
            <ac:spMk id="12" creationId="{28C1DF11-0FB3-900B-D40C-1BDA411788E7}"/>
          </ac:spMkLst>
        </pc:spChg>
        <pc:spChg chg="add mod">
          <ac:chgData name="Jana Kubasová" userId="166921b97acfd5eb" providerId="LiveId" clId="{DFDF4A40-49EF-4603-ABD1-10E00091508B}" dt="2024-05-09T10:02:57.379" v="3490"/>
          <ac:spMkLst>
            <pc:docMk/>
            <pc:sldMk cId="4201774476" sldId="391"/>
            <ac:spMk id="13" creationId="{AFB0126D-FB7C-C8C6-0CE3-72F40B67C039}"/>
          </ac:spMkLst>
        </pc:spChg>
        <pc:spChg chg="del mod">
          <ac:chgData name="Jana Kubasová" userId="166921b97acfd5eb" providerId="LiveId" clId="{DFDF4A40-49EF-4603-ABD1-10E00091508B}" dt="2024-05-09T10:03:23.506" v="3497" actId="478"/>
          <ac:spMkLst>
            <pc:docMk/>
            <pc:sldMk cId="4201774476" sldId="391"/>
            <ac:spMk id="17" creationId="{00000000-0000-0000-0000-000000000000}"/>
          </ac:spMkLst>
        </pc:spChg>
      </pc:sldChg>
      <pc:sldChg chg="modSp add mod ord">
        <pc:chgData name="Jana Kubasová" userId="166921b97acfd5eb" providerId="LiveId" clId="{DFDF4A40-49EF-4603-ABD1-10E00091508B}" dt="2024-05-11T19:25:28.223" v="6200" actId="20577"/>
        <pc:sldMkLst>
          <pc:docMk/>
          <pc:sldMk cId="318114141" sldId="392"/>
        </pc:sldMkLst>
        <pc:spChg chg="mod">
          <ac:chgData name="Jana Kubasová" userId="166921b97acfd5eb" providerId="LiveId" clId="{DFDF4A40-49EF-4603-ABD1-10E00091508B}" dt="2024-05-09T11:28:04.555" v="4099" actId="1076"/>
          <ac:spMkLst>
            <pc:docMk/>
            <pc:sldMk cId="318114141" sldId="392"/>
            <ac:spMk id="5" creationId="{125B0B62-5022-0B8B-77E3-AC37BF30D856}"/>
          </ac:spMkLst>
        </pc:spChg>
        <pc:spChg chg="mod">
          <ac:chgData name="Jana Kubasová" userId="166921b97acfd5eb" providerId="LiveId" clId="{DFDF4A40-49EF-4603-ABD1-10E00091508B}" dt="2024-05-11T19:25:28.223" v="6200" actId="20577"/>
          <ac:spMkLst>
            <pc:docMk/>
            <pc:sldMk cId="318114141" sldId="392"/>
            <ac:spMk id="6" creationId="{22BC98E5-1E08-31D2-6B1D-EAE54596854D}"/>
          </ac:spMkLst>
        </pc:spChg>
      </pc:sldChg>
      <pc:sldChg chg="add del">
        <pc:chgData name="Jana Kubasová" userId="166921b97acfd5eb" providerId="LiveId" clId="{DFDF4A40-49EF-4603-ABD1-10E00091508B}" dt="2024-05-03T13:57:49.569" v="2776"/>
        <pc:sldMkLst>
          <pc:docMk/>
          <pc:sldMk cId="3802145078" sldId="392"/>
        </pc:sldMkLst>
      </pc:sldChg>
      <pc:sldChg chg="modSp add del mod ord">
        <pc:chgData name="Jana Kubasová" userId="166921b97acfd5eb" providerId="LiveId" clId="{DFDF4A40-49EF-4603-ABD1-10E00091508B}" dt="2024-05-09T12:02:00.457" v="4666" actId="2696"/>
        <pc:sldMkLst>
          <pc:docMk/>
          <pc:sldMk cId="379873007" sldId="393"/>
        </pc:sldMkLst>
        <pc:spChg chg="mod">
          <ac:chgData name="Jana Kubasová" userId="166921b97acfd5eb" providerId="LiveId" clId="{DFDF4A40-49EF-4603-ABD1-10E00091508B}" dt="2024-05-09T12:01:57.291" v="4665" actId="6549"/>
          <ac:spMkLst>
            <pc:docMk/>
            <pc:sldMk cId="379873007" sldId="393"/>
            <ac:spMk id="17" creationId="{00000000-0000-0000-0000-000000000000}"/>
          </ac:spMkLst>
        </pc:spChg>
      </pc:sldChg>
      <pc:sldChg chg="modSp add mod">
        <pc:chgData name="Jana Kubasová" userId="166921b97acfd5eb" providerId="LiveId" clId="{DFDF4A40-49EF-4603-ABD1-10E00091508B}" dt="2024-05-09T09:34:37.684" v="3400" actId="20577"/>
        <pc:sldMkLst>
          <pc:docMk/>
          <pc:sldMk cId="3097680234" sldId="394"/>
        </pc:sldMkLst>
        <pc:spChg chg="mod">
          <ac:chgData name="Jana Kubasová" userId="166921b97acfd5eb" providerId="LiveId" clId="{DFDF4A40-49EF-4603-ABD1-10E00091508B}" dt="2024-05-09T09:34:37.684" v="3400" actId="20577"/>
          <ac:spMkLst>
            <pc:docMk/>
            <pc:sldMk cId="3097680234" sldId="394"/>
            <ac:spMk id="17" creationId="{00000000-0000-0000-0000-000000000000}"/>
          </ac:spMkLst>
        </pc:spChg>
      </pc:sldChg>
      <pc:sldChg chg="modSp add mod">
        <pc:chgData name="Jana Kubasová" userId="166921b97acfd5eb" providerId="LiveId" clId="{DFDF4A40-49EF-4603-ABD1-10E00091508B}" dt="2024-05-10T08:30:55.001" v="5251" actId="20577"/>
        <pc:sldMkLst>
          <pc:docMk/>
          <pc:sldMk cId="525421562" sldId="395"/>
        </pc:sldMkLst>
        <pc:spChg chg="mod">
          <ac:chgData name="Jana Kubasová" userId="166921b97acfd5eb" providerId="LiveId" clId="{DFDF4A40-49EF-4603-ABD1-10E00091508B}" dt="2024-05-10T08:30:55.001" v="5251" actId="20577"/>
          <ac:spMkLst>
            <pc:docMk/>
            <pc:sldMk cId="525421562" sldId="395"/>
            <ac:spMk id="17" creationId="{00000000-0000-0000-0000-000000000000}"/>
          </ac:spMkLst>
        </pc:spChg>
      </pc:sldChg>
      <pc:sldChg chg="modSp add mod">
        <pc:chgData name="Jana Kubasová" userId="166921b97acfd5eb" providerId="LiveId" clId="{DFDF4A40-49EF-4603-ABD1-10E00091508B}" dt="2024-05-11T19:31:54.475" v="6359" actId="12"/>
        <pc:sldMkLst>
          <pc:docMk/>
          <pc:sldMk cId="2801437291" sldId="396"/>
        </pc:sldMkLst>
        <pc:spChg chg="mod">
          <ac:chgData name="Jana Kubasová" userId="166921b97acfd5eb" providerId="LiveId" clId="{DFDF4A40-49EF-4603-ABD1-10E00091508B}" dt="2024-05-11T19:31:54.475" v="6359" actId="12"/>
          <ac:spMkLst>
            <pc:docMk/>
            <pc:sldMk cId="2801437291" sldId="396"/>
            <ac:spMk id="17" creationId="{00000000-0000-0000-0000-000000000000}"/>
          </ac:spMkLst>
        </pc:spChg>
      </pc:sldChg>
      <pc:sldChg chg="modSp add mod">
        <pc:chgData name="Jana Kubasová" userId="166921b97acfd5eb" providerId="LiveId" clId="{DFDF4A40-49EF-4603-ABD1-10E00091508B}" dt="2024-05-11T19:51:55.497" v="6422" actId="6549"/>
        <pc:sldMkLst>
          <pc:docMk/>
          <pc:sldMk cId="3109668346" sldId="397"/>
        </pc:sldMkLst>
        <pc:spChg chg="mod">
          <ac:chgData name="Jana Kubasová" userId="166921b97acfd5eb" providerId="LiveId" clId="{DFDF4A40-49EF-4603-ABD1-10E00091508B}" dt="2024-05-11T19:51:55.497" v="6422" actId="6549"/>
          <ac:spMkLst>
            <pc:docMk/>
            <pc:sldMk cId="3109668346" sldId="397"/>
            <ac:spMk id="6" creationId="{22BC98E5-1E08-31D2-6B1D-EAE54596854D}"/>
          </ac:spMkLst>
        </pc:spChg>
      </pc:sldChg>
      <pc:sldChg chg="addSp delSp modSp add mod">
        <pc:chgData name="Jana Kubasová" userId="166921b97acfd5eb" providerId="LiveId" clId="{DFDF4A40-49EF-4603-ABD1-10E00091508B}" dt="2024-05-09T10:12:19.823" v="3582" actId="1076"/>
        <pc:sldMkLst>
          <pc:docMk/>
          <pc:sldMk cId="1264939481" sldId="398"/>
        </pc:sldMkLst>
        <pc:spChg chg="del">
          <ac:chgData name="Jana Kubasová" userId="166921b97acfd5eb" providerId="LiveId" clId="{DFDF4A40-49EF-4603-ABD1-10E00091508B}" dt="2024-05-09T10:09:26.732" v="3563" actId="478"/>
          <ac:spMkLst>
            <pc:docMk/>
            <pc:sldMk cId="1264939481" sldId="398"/>
            <ac:spMk id="5" creationId="{125B0B62-5022-0B8B-77E3-AC37BF30D856}"/>
          </ac:spMkLst>
        </pc:spChg>
        <pc:spChg chg="del mod">
          <ac:chgData name="Jana Kubasová" userId="166921b97acfd5eb" providerId="LiveId" clId="{DFDF4A40-49EF-4603-ABD1-10E00091508B}" dt="2024-05-09T10:09:22.465" v="3562" actId="22"/>
          <ac:spMkLst>
            <pc:docMk/>
            <pc:sldMk cId="1264939481" sldId="398"/>
            <ac:spMk id="6" creationId="{22BC98E5-1E08-31D2-6B1D-EAE54596854D}"/>
          </ac:spMkLst>
        </pc:spChg>
        <pc:spChg chg="add del mod">
          <ac:chgData name="Jana Kubasová" userId="166921b97acfd5eb" providerId="LiveId" clId="{DFDF4A40-49EF-4603-ABD1-10E00091508B}" dt="2024-05-09T10:09:32.803" v="3565" actId="478"/>
          <ac:spMkLst>
            <pc:docMk/>
            <pc:sldMk cId="1264939481" sldId="398"/>
            <ac:spMk id="13" creationId="{58B57253-F9C4-2222-D71D-73E7DDF6BC62}"/>
          </ac:spMkLst>
        </pc:spChg>
        <pc:spChg chg="add del mod">
          <ac:chgData name="Jana Kubasová" userId="166921b97acfd5eb" providerId="LiveId" clId="{DFDF4A40-49EF-4603-ABD1-10E00091508B}" dt="2024-05-09T10:12:09.553" v="3579" actId="22"/>
          <ac:spMkLst>
            <pc:docMk/>
            <pc:sldMk cId="1264939481" sldId="398"/>
            <ac:spMk id="15" creationId="{73AE883E-1C6F-E80A-485B-48C625C91EBA}"/>
          </ac:spMkLst>
        </pc:spChg>
        <pc:spChg chg="add del mod">
          <ac:chgData name="Jana Kubasová" userId="166921b97acfd5eb" providerId="LiveId" clId="{DFDF4A40-49EF-4603-ABD1-10E00091508B}" dt="2024-05-09T10:12:05.154" v="3576" actId="478"/>
          <ac:spMkLst>
            <pc:docMk/>
            <pc:sldMk cId="1264939481" sldId="398"/>
            <ac:spMk id="22" creationId="{CCE8F641-C82F-EB9E-4539-49FD121D0413}"/>
          </ac:spMkLst>
        </pc:spChg>
        <pc:picChg chg="del">
          <ac:chgData name="Jana Kubasová" userId="166921b97acfd5eb" providerId="LiveId" clId="{DFDF4A40-49EF-4603-ABD1-10E00091508B}" dt="2024-05-09T10:09:29.243" v="3564" actId="478"/>
          <ac:picMkLst>
            <pc:docMk/>
            <pc:sldMk cId="1264939481" sldId="398"/>
            <ac:picMk id="8" creationId="{00000000-0000-0000-0000-000000000000}"/>
          </ac:picMkLst>
        </pc:picChg>
        <pc:picChg chg="add del mod ord">
          <ac:chgData name="Jana Kubasová" userId="166921b97acfd5eb" providerId="LiveId" clId="{DFDF4A40-49EF-4603-ABD1-10E00091508B}" dt="2024-05-09T10:11:15.444" v="3570" actId="478"/>
          <ac:picMkLst>
            <pc:docMk/>
            <pc:sldMk cId="1264939481" sldId="398"/>
            <ac:picMk id="11" creationId="{94F06387-971E-BE48-CA47-A97EBDF560A7}"/>
          </ac:picMkLst>
        </pc:picChg>
        <pc:picChg chg="add del mod ord">
          <ac:chgData name="Jana Kubasová" userId="166921b97acfd5eb" providerId="LiveId" clId="{DFDF4A40-49EF-4603-ABD1-10E00091508B}" dt="2024-05-09T10:12:07.043" v="3578" actId="22"/>
          <ac:picMkLst>
            <pc:docMk/>
            <pc:sldMk cId="1264939481" sldId="398"/>
            <ac:picMk id="18" creationId="{7A607376-7513-2F45-27C2-1BBC7A9F56D0}"/>
          </ac:picMkLst>
        </pc:picChg>
        <pc:picChg chg="add del">
          <ac:chgData name="Jana Kubasová" userId="166921b97acfd5eb" providerId="LiveId" clId="{DFDF4A40-49EF-4603-ABD1-10E00091508B}" dt="2024-05-09T10:12:05.956" v="3577" actId="22"/>
          <ac:picMkLst>
            <pc:docMk/>
            <pc:sldMk cId="1264939481" sldId="398"/>
            <ac:picMk id="20" creationId="{F94C1BD2-00DE-0EE3-1834-E288B0C730F8}"/>
          </ac:picMkLst>
        </pc:picChg>
        <pc:picChg chg="add mod ord">
          <ac:chgData name="Jana Kubasová" userId="166921b97acfd5eb" providerId="LiveId" clId="{DFDF4A40-49EF-4603-ABD1-10E00091508B}" dt="2024-05-09T10:12:19.823" v="3582" actId="1076"/>
          <ac:picMkLst>
            <pc:docMk/>
            <pc:sldMk cId="1264939481" sldId="398"/>
            <ac:picMk id="24" creationId="{ABD07495-4BDE-6D24-0065-970FEC9559A4}"/>
          </ac:picMkLst>
        </pc:picChg>
      </pc:sldChg>
      <pc:sldChg chg="modSp add mod ord">
        <pc:chgData name="Jana Kubasová" userId="166921b97acfd5eb" providerId="LiveId" clId="{DFDF4A40-49EF-4603-ABD1-10E00091508B}" dt="2024-05-11T20:08:52.268" v="6534" actId="20577"/>
        <pc:sldMkLst>
          <pc:docMk/>
          <pc:sldMk cId="479711364" sldId="399"/>
        </pc:sldMkLst>
        <pc:spChg chg="mod">
          <ac:chgData name="Jana Kubasová" userId="166921b97acfd5eb" providerId="LiveId" clId="{DFDF4A40-49EF-4603-ABD1-10E00091508B}" dt="2024-05-09T11:16:46.547" v="3959" actId="20577"/>
          <ac:spMkLst>
            <pc:docMk/>
            <pc:sldMk cId="479711364" sldId="399"/>
            <ac:spMk id="5" creationId="{125B0B62-5022-0B8B-77E3-AC37BF30D856}"/>
          </ac:spMkLst>
        </pc:spChg>
        <pc:spChg chg="mod">
          <ac:chgData name="Jana Kubasová" userId="166921b97acfd5eb" providerId="LiveId" clId="{DFDF4A40-49EF-4603-ABD1-10E00091508B}" dt="2024-05-11T20:08:52.268" v="6534" actId="20577"/>
          <ac:spMkLst>
            <pc:docMk/>
            <pc:sldMk cId="479711364" sldId="399"/>
            <ac:spMk id="6" creationId="{22BC98E5-1E08-31D2-6B1D-EAE54596854D}"/>
          </ac:spMkLst>
        </pc:spChg>
      </pc:sldChg>
      <pc:sldChg chg="addSp delSp modSp add mod">
        <pc:chgData name="Jana Kubasová" userId="166921b97acfd5eb" providerId="LiveId" clId="{DFDF4A40-49EF-4603-ABD1-10E00091508B}" dt="2024-05-11T20:12:32.933" v="6544" actId="20577"/>
        <pc:sldMkLst>
          <pc:docMk/>
          <pc:sldMk cId="401533548" sldId="400"/>
        </pc:sldMkLst>
        <pc:spChg chg="del mod">
          <ac:chgData name="Jana Kubasová" userId="166921b97acfd5eb" providerId="LiveId" clId="{DFDF4A40-49EF-4603-ABD1-10E00091508B}" dt="2024-05-09T11:37:46.394" v="4289" actId="478"/>
          <ac:spMkLst>
            <pc:docMk/>
            <pc:sldMk cId="401533548" sldId="400"/>
            <ac:spMk id="5" creationId="{125B0B62-5022-0B8B-77E3-AC37BF30D856}"/>
          </ac:spMkLst>
        </pc:spChg>
        <pc:spChg chg="mod">
          <ac:chgData name="Jana Kubasová" userId="166921b97acfd5eb" providerId="LiveId" clId="{DFDF4A40-49EF-4603-ABD1-10E00091508B}" dt="2024-05-11T20:12:32.933" v="6544" actId="20577"/>
          <ac:spMkLst>
            <pc:docMk/>
            <pc:sldMk cId="401533548" sldId="400"/>
            <ac:spMk id="6" creationId="{22BC98E5-1E08-31D2-6B1D-EAE54596854D}"/>
          </ac:spMkLst>
        </pc:spChg>
        <pc:spChg chg="add del mod">
          <ac:chgData name="Jana Kubasová" userId="166921b97acfd5eb" providerId="LiveId" clId="{DFDF4A40-49EF-4603-ABD1-10E00091508B}" dt="2024-05-09T11:37:48.138" v="4290" actId="478"/>
          <ac:spMkLst>
            <pc:docMk/>
            <pc:sldMk cId="401533548" sldId="400"/>
            <ac:spMk id="11" creationId="{522AA6BB-EEF6-B0A2-DC4F-51496354F225}"/>
          </ac:spMkLst>
        </pc:spChg>
        <pc:spChg chg="add mod">
          <ac:chgData name="Jana Kubasová" userId="166921b97acfd5eb" providerId="LiveId" clId="{DFDF4A40-49EF-4603-ABD1-10E00091508B}" dt="2024-05-10T09:50:12.336" v="5357" actId="20577"/>
          <ac:spMkLst>
            <pc:docMk/>
            <pc:sldMk cId="401533548" sldId="400"/>
            <ac:spMk id="12" creationId="{A3898996-C545-1D42-E361-BBC1BEE31118}"/>
          </ac:spMkLst>
        </pc:spChg>
      </pc:sldChg>
      <pc:sldChg chg="modSp add mod">
        <pc:chgData name="Jana Kubasová" userId="166921b97acfd5eb" providerId="LiveId" clId="{DFDF4A40-49EF-4603-ABD1-10E00091508B}" dt="2024-05-09T11:42:48.447" v="4385" actId="123"/>
        <pc:sldMkLst>
          <pc:docMk/>
          <pc:sldMk cId="2126188446" sldId="401"/>
        </pc:sldMkLst>
        <pc:spChg chg="mod">
          <ac:chgData name="Jana Kubasová" userId="166921b97acfd5eb" providerId="LiveId" clId="{DFDF4A40-49EF-4603-ABD1-10E00091508B}" dt="2024-05-09T11:42:48.447" v="4385" actId="123"/>
          <ac:spMkLst>
            <pc:docMk/>
            <pc:sldMk cId="2126188446" sldId="401"/>
            <ac:spMk id="6" creationId="{22BC98E5-1E08-31D2-6B1D-EAE54596854D}"/>
          </ac:spMkLst>
        </pc:spChg>
      </pc:sldChg>
      <pc:sldChg chg="modSp add mod">
        <pc:chgData name="Jana Kubasová" userId="166921b97acfd5eb" providerId="LiveId" clId="{DFDF4A40-49EF-4603-ABD1-10E00091508B}" dt="2024-05-11T20:13:32.556" v="6569" actId="20577"/>
        <pc:sldMkLst>
          <pc:docMk/>
          <pc:sldMk cId="627304127" sldId="402"/>
        </pc:sldMkLst>
        <pc:spChg chg="mod">
          <ac:chgData name="Jana Kubasová" userId="166921b97acfd5eb" providerId="LiveId" clId="{DFDF4A40-49EF-4603-ABD1-10E00091508B}" dt="2024-05-11T20:13:32.556" v="6569" actId="20577"/>
          <ac:spMkLst>
            <pc:docMk/>
            <pc:sldMk cId="627304127" sldId="402"/>
            <ac:spMk id="6" creationId="{22BC98E5-1E08-31D2-6B1D-EAE54596854D}"/>
          </ac:spMkLst>
        </pc:spChg>
        <pc:spChg chg="mod">
          <ac:chgData name="Jana Kubasová" userId="166921b97acfd5eb" providerId="LiveId" clId="{DFDF4A40-49EF-4603-ABD1-10E00091508B}" dt="2024-05-11T20:13:13.803" v="6567" actId="1076"/>
          <ac:spMkLst>
            <pc:docMk/>
            <pc:sldMk cId="627304127" sldId="402"/>
            <ac:spMk id="12" creationId="{A3898996-C545-1D42-E361-BBC1BEE31118}"/>
          </ac:spMkLst>
        </pc:spChg>
      </pc:sldChg>
      <pc:sldChg chg="modSp add mod">
        <pc:chgData name="Jana Kubasová" userId="166921b97acfd5eb" providerId="LiveId" clId="{DFDF4A40-49EF-4603-ABD1-10E00091508B}" dt="2024-05-10T09:57:34.272" v="5358" actId="20577"/>
        <pc:sldMkLst>
          <pc:docMk/>
          <pc:sldMk cId="4274515372" sldId="403"/>
        </pc:sldMkLst>
        <pc:spChg chg="mod">
          <ac:chgData name="Jana Kubasová" userId="166921b97acfd5eb" providerId="LiveId" clId="{DFDF4A40-49EF-4603-ABD1-10E00091508B}" dt="2024-05-10T09:57:34.272" v="5358" actId="20577"/>
          <ac:spMkLst>
            <pc:docMk/>
            <pc:sldMk cId="4274515372" sldId="403"/>
            <ac:spMk id="6" creationId="{22BC98E5-1E08-31D2-6B1D-EAE54596854D}"/>
          </ac:spMkLst>
        </pc:spChg>
        <pc:spChg chg="mod">
          <ac:chgData name="Jana Kubasová" userId="166921b97acfd5eb" providerId="LiveId" clId="{DFDF4A40-49EF-4603-ABD1-10E00091508B}" dt="2024-05-09T11:51:03.727" v="4553" actId="1076"/>
          <ac:spMkLst>
            <pc:docMk/>
            <pc:sldMk cId="4274515372" sldId="403"/>
            <ac:spMk id="12" creationId="{A3898996-C545-1D42-E361-BBC1BEE31118}"/>
          </ac:spMkLst>
        </pc:spChg>
      </pc:sldChg>
      <pc:sldChg chg="modSp add del mod">
        <pc:chgData name="Jana Kubasová" userId="166921b97acfd5eb" providerId="LiveId" clId="{DFDF4A40-49EF-4603-ABD1-10E00091508B}" dt="2024-05-10T07:35:28.716" v="4883" actId="2696"/>
        <pc:sldMkLst>
          <pc:docMk/>
          <pc:sldMk cId="1450850891" sldId="404"/>
        </pc:sldMkLst>
        <pc:spChg chg="mod">
          <ac:chgData name="Jana Kubasová" userId="166921b97acfd5eb" providerId="LiveId" clId="{DFDF4A40-49EF-4603-ABD1-10E00091508B}" dt="2024-05-10T07:34:50.785" v="4874" actId="6549"/>
          <ac:spMkLst>
            <pc:docMk/>
            <pc:sldMk cId="1450850891" sldId="404"/>
            <ac:spMk id="6" creationId="{22BC98E5-1E08-31D2-6B1D-EAE54596854D}"/>
          </ac:spMkLst>
        </pc:spChg>
      </pc:sldChg>
      <pc:sldChg chg="modSp add mod">
        <pc:chgData name="Jana Kubasová" userId="166921b97acfd5eb" providerId="LiveId" clId="{DFDF4A40-49EF-4603-ABD1-10E00091508B}" dt="2024-05-11T19:31:06.141" v="6338" actId="12"/>
        <pc:sldMkLst>
          <pc:docMk/>
          <pc:sldMk cId="1380333315" sldId="405"/>
        </pc:sldMkLst>
        <pc:spChg chg="mod">
          <ac:chgData name="Jana Kubasová" userId="166921b97acfd5eb" providerId="LiveId" clId="{DFDF4A40-49EF-4603-ABD1-10E00091508B}" dt="2024-05-10T07:22:03.920" v="4796" actId="20577"/>
          <ac:spMkLst>
            <pc:docMk/>
            <pc:sldMk cId="1380333315" sldId="405"/>
            <ac:spMk id="5" creationId="{125B0B62-5022-0B8B-77E3-AC37BF30D856}"/>
          </ac:spMkLst>
        </pc:spChg>
        <pc:spChg chg="mod">
          <ac:chgData name="Jana Kubasová" userId="166921b97acfd5eb" providerId="LiveId" clId="{DFDF4A40-49EF-4603-ABD1-10E00091508B}" dt="2024-05-11T19:31:06.141" v="6338" actId="12"/>
          <ac:spMkLst>
            <pc:docMk/>
            <pc:sldMk cId="1380333315" sldId="405"/>
            <ac:spMk id="6" creationId="{22BC98E5-1E08-31D2-6B1D-EAE54596854D}"/>
          </ac:spMkLst>
        </pc:spChg>
      </pc:sldChg>
      <pc:sldChg chg="modSp add mod">
        <pc:chgData name="Jana Kubasová" userId="166921b97acfd5eb" providerId="LiveId" clId="{DFDF4A40-49EF-4603-ABD1-10E00091508B}" dt="2024-05-11T19:30:12.823" v="6308" actId="12"/>
        <pc:sldMkLst>
          <pc:docMk/>
          <pc:sldMk cId="3367196236" sldId="406"/>
        </pc:sldMkLst>
        <pc:spChg chg="mod">
          <ac:chgData name="Jana Kubasová" userId="166921b97acfd5eb" providerId="LiveId" clId="{DFDF4A40-49EF-4603-ABD1-10E00091508B}" dt="2024-05-10T07:25:40.475" v="4868" actId="1076"/>
          <ac:spMkLst>
            <pc:docMk/>
            <pc:sldMk cId="3367196236" sldId="406"/>
            <ac:spMk id="5" creationId="{125B0B62-5022-0B8B-77E3-AC37BF30D856}"/>
          </ac:spMkLst>
        </pc:spChg>
        <pc:spChg chg="mod">
          <ac:chgData name="Jana Kubasová" userId="166921b97acfd5eb" providerId="LiveId" clId="{DFDF4A40-49EF-4603-ABD1-10E00091508B}" dt="2024-05-11T19:30:12.823" v="6308" actId="12"/>
          <ac:spMkLst>
            <pc:docMk/>
            <pc:sldMk cId="3367196236" sldId="406"/>
            <ac:spMk id="6" creationId="{22BC98E5-1E08-31D2-6B1D-EAE54596854D}"/>
          </ac:spMkLst>
        </pc:spChg>
      </pc:sldChg>
      <pc:sldChg chg="modSp add mod">
        <pc:chgData name="Jana Kubasová" userId="166921b97acfd5eb" providerId="LiveId" clId="{DFDF4A40-49EF-4603-ABD1-10E00091508B}" dt="2024-05-11T19:47:51.691" v="6414" actId="20577"/>
        <pc:sldMkLst>
          <pc:docMk/>
          <pc:sldMk cId="964109016" sldId="407"/>
        </pc:sldMkLst>
        <pc:spChg chg="mod">
          <ac:chgData name="Jana Kubasová" userId="166921b97acfd5eb" providerId="LiveId" clId="{DFDF4A40-49EF-4603-ABD1-10E00091508B}" dt="2024-05-10T10:29:44.044" v="5739" actId="1076"/>
          <ac:spMkLst>
            <pc:docMk/>
            <pc:sldMk cId="964109016" sldId="407"/>
            <ac:spMk id="6" creationId="{BA5F6F40-3CED-6E9B-C8E7-C6750F9A5B47}"/>
          </ac:spMkLst>
        </pc:spChg>
        <pc:spChg chg="mod">
          <ac:chgData name="Jana Kubasová" userId="166921b97acfd5eb" providerId="LiveId" clId="{DFDF4A40-49EF-4603-ABD1-10E00091508B}" dt="2024-05-11T19:47:51.691" v="6414" actId="20577"/>
          <ac:spMkLst>
            <pc:docMk/>
            <pc:sldMk cId="964109016" sldId="407"/>
            <ac:spMk id="17" creationId="{00000000-0000-0000-0000-000000000000}"/>
          </ac:spMkLst>
        </pc:spChg>
      </pc:sldChg>
      <pc:sldMasterChg chg="setBg modSldLayout">
        <pc:chgData name="Jana Kubasová" userId="166921b97acfd5eb" providerId="LiveId" clId="{DFDF4A40-49EF-4603-ABD1-10E00091508B}" dt="2024-04-30T09:22:24.895" v="163"/>
        <pc:sldMasterMkLst>
          <pc:docMk/>
          <pc:sldMasterMk cId="0" sldId="2147483648"/>
        </pc:sldMasterMkLst>
        <pc:sldLayoutChg chg="setBg">
          <pc:chgData name="Jana Kubasová" userId="166921b97acfd5eb" providerId="LiveId" clId="{DFDF4A40-49EF-4603-ABD1-10E00091508B}" dt="2024-04-30T09:22:24.895" v="163"/>
          <pc:sldLayoutMkLst>
            <pc:docMk/>
            <pc:sldMasterMk cId="0" sldId="2147483648"/>
            <pc:sldLayoutMk cId="0" sldId="2147483649"/>
          </pc:sldLayoutMkLst>
        </pc:sldLayoutChg>
        <pc:sldLayoutChg chg="setBg">
          <pc:chgData name="Jana Kubasová" userId="166921b97acfd5eb" providerId="LiveId" clId="{DFDF4A40-49EF-4603-ABD1-10E00091508B}" dt="2024-04-30T09:22:24.895" v="163"/>
          <pc:sldLayoutMkLst>
            <pc:docMk/>
            <pc:sldMasterMk cId="0" sldId="2147483648"/>
            <pc:sldLayoutMk cId="0" sldId="2147483650"/>
          </pc:sldLayoutMkLst>
        </pc:sldLayoutChg>
        <pc:sldLayoutChg chg="setBg">
          <pc:chgData name="Jana Kubasová" userId="166921b97acfd5eb" providerId="LiveId" clId="{DFDF4A40-49EF-4603-ABD1-10E00091508B}" dt="2024-04-30T09:22:24.895" v="163"/>
          <pc:sldLayoutMkLst>
            <pc:docMk/>
            <pc:sldMasterMk cId="0" sldId="2147483648"/>
            <pc:sldLayoutMk cId="0" sldId="2147483651"/>
          </pc:sldLayoutMkLst>
        </pc:sldLayoutChg>
        <pc:sldLayoutChg chg="setBg">
          <pc:chgData name="Jana Kubasová" userId="166921b97acfd5eb" providerId="LiveId" clId="{DFDF4A40-49EF-4603-ABD1-10E00091508B}" dt="2024-04-30T09:22:24.895" v="163"/>
          <pc:sldLayoutMkLst>
            <pc:docMk/>
            <pc:sldMasterMk cId="0" sldId="2147483648"/>
            <pc:sldLayoutMk cId="0" sldId="2147483652"/>
          </pc:sldLayoutMkLst>
        </pc:sldLayoutChg>
        <pc:sldLayoutChg chg="setBg">
          <pc:chgData name="Jana Kubasová" userId="166921b97acfd5eb" providerId="LiveId" clId="{DFDF4A40-49EF-4603-ABD1-10E00091508B}" dt="2024-04-30T09:22:24.895" v="163"/>
          <pc:sldLayoutMkLst>
            <pc:docMk/>
            <pc:sldMasterMk cId="0" sldId="2147483648"/>
            <pc:sldLayoutMk cId="0" sldId="2147483653"/>
          </pc:sldLayoutMkLst>
        </pc:sldLayoutChg>
        <pc:sldLayoutChg chg="setBg">
          <pc:chgData name="Jana Kubasová" userId="166921b97acfd5eb" providerId="LiveId" clId="{DFDF4A40-49EF-4603-ABD1-10E00091508B}" dt="2024-04-30T09:22:24.895" v="163"/>
          <pc:sldLayoutMkLst>
            <pc:docMk/>
            <pc:sldMasterMk cId="0" sldId="2147483648"/>
            <pc:sldLayoutMk cId="0" sldId="2147483654"/>
          </pc:sldLayoutMkLst>
        </pc:sldLayoutChg>
        <pc:sldLayoutChg chg="setBg">
          <pc:chgData name="Jana Kubasová" userId="166921b97acfd5eb" providerId="LiveId" clId="{DFDF4A40-49EF-4603-ABD1-10E00091508B}" dt="2024-04-30T09:22:24.895" v="163"/>
          <pc:sldLayoutMkLst>
            <pc:docMk/>
            <pc:sldMasterMk cId="0" sldId="2147483648"/>
            <pc:sldLayoutMk cId="0" sldId="2147483655"/>
          </pc:sldLayoutMkLst>
        </pc:sldLayoutChg>
        <pc:sldLayoutChg chg="setBg">
          <pc:chgData name="Jana Kubasová" userId="166921b97acfd5eb" providerId="LiveId" clId="{DFDF4A40-49EF-4603-ABD1-10E00091508B}" dt="2024-04-30T09:22:24.895" v="163"/>
          <pc:sldLayoutMkLst>
            <pc:docMk/>
            <pc:sldMasterMk cId="0" sldId="2147483648"/>
            <pc:sldLayoutMk cId="0" sldId="2147483656"/>
          </pc:sldLayoutMkLst>
        </pc:sldLayoutChg>
        <pc:sldLayoutChg chg="setBg">
          <pc:chgData name="Jana Kubasová" userId="166921b97acfd5eb" providerId="LiveId" clId="{DFDF4A40-49EF-4603-ABD1-10E00091508B}" dt="2024-04-30T09:22:24.895" v="163"/>
          <pc:sldLayoutMkLst>
            <pc:docMk/>
            <pc:sldMasterMk cId="0" sldId="2147483648"/>
            <pc:sldLayoutMk cId="0" sldId="2147483657"/>
          </pc:sldLayoutMkLst>
        </pc:sldLayoutChg>
        <pc:sldLayoutChg chg="setBg">
          <pc:chgData name="Jana Kubasová" userId="166921b97acfd5eb" providerId="LiveId" clId="{DFDF4A40-49EF-4603-ABD1-10E00091508B}" dt="2024-04-30T09:22:24.895" v="163"/>
          <pc:sldLayoutMkLst>
            <pc:docMk/>
            <pc:sldMasterMk cId="0" sldId="2147483648"/>
            <pc:sldLayoutMk cId="0" sldId="2147483658"/>
          </pc:sldLayoutMkLst>
        </pc:sldLayoutChg>
        <pc:sldLayoutChg chg="setBg">
          <pc:chgData name="Jana Kubasová" userId="166921b97acfd5eb" providerId="LiveId" clId="{DFDF4A40-49EF-4603-ABD1-10E00091508B}" dt="2024-04-30T09:22:24.895" v="163"/>
          <pc:sldLayoutMkLst>
            <pc:docMk/>
            <pc:sldMasterMk cId="0" sldId="2147483648"/>
            <pc:sldLayoutMk cId="0" sldId="2147483659"/>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967"/>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8" y="0"/>
            <a:ext cx="2946400" cy="496967"/>
          </a:xfrm>
          <a:prstGeom prst="rect">
            <a:avLst/>
          </a:prstGeom>
        </p:spPr>
        <p:txBody>
          <a:bodyPr vert="horz" lIns="91440" tIns="45720" rIns="91440" bIns="45720" rtlCol="0"/>
          <a:lstStyle>
            <a:lvl1pPr algn="r">
              <a:defRPr sz="1200"/>
            </a:lvl1pPr>
          </a:lstStyle>
          <a:p>
            <a:endParaRPr lang="cs-CZ"/>
          </a:p>
        </p:txBody>
      </p:sp>
      <p:sp>
        <p:nvSpPr>
          <p:cNvPr id="4" name="Zástupný symbol pro zápatí 3"/>
          <p:cNvSpPr>
            <a:spLocks noGrp="1"/>
          </p:cNvSpPr>
          <p:nvPr>
            <p:ph type="ftr" sz="quarter" idx="2"/>
          </p:nvPr>
        </p:nvSpPr>
        <p:spPr>
          <a:xfrm>
            <a:off x="0" y="9429671"/>
            <a:ext cx="2946400" cy="49696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8" y="9429671"/>
            <a:ext cx="2946400" cy="496967"/>
          </a:xfrm>
          <a:prstGeom prst="rect">
            <a:avLst/>
          </a:prstGeom>
        </p:spPr>
        <p:txBody>
          <a:bodyPr vert="horz" lIns="91440" tIns="45720" rIns="91440" bIns="45720" rtlCol="0" anchor="b"/>
          <a:lstStyle>
            <a:lvl1pPr algn="r">
              <a:defRPr sz="1200"/>
            </a:lvl1pPr>
          </a:lstStyle>
          <a:p>
            <a:fld id="{64E0524C-5CF9-4D76-85DC-BD1CFDF3DF5A}" type="slidenum">
              <a:rPr lang="cs-CZ" smtClean="0"/>
              <a:pPr/>
              <a:t>‹#›</a:t>
            </a:fld>
            <a:endParaRPr lang="cs-CZ"/>
          </a:p>
        </p:txBody>
      </p:sp>
    </p:spTree>
    <p:extLst>
      <p:ext uri="{BB962C8B-B14F-4D97-AF65-F5344CB8AC3E}">
        <p14:creationId xmlns:p14="http://schemas.microsoft.com/office/powerpoint/2010/main" val="76013127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967"/>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967"/>
          </a:xfrm>
          <a:prstGeom prst="rect">
            <a:avLst/>
          </a:prstGeom>
        </p:spPr>
        <p:txBody>
          <a:bodyPr vert="horz" lIns="91440" tIns="45720" rIns="91440" bIns="45720" rtlCol="0"/>
          <a:lstStyle>
            <a:lvl1pPr algn="r">
              <a:defRPr sz="1200"/>
            </a:lvl1pPr>
          </a:lstStyle>
          <a:p>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1" y="4715629"/>
            <a:ext cx="5438775" cy="446794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671"/>
            <a:ext cx="2946400" cy="49696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671"/>
            <a:ext cx="2946400" cy="496967"/>
          </a:xfrm>
          <a:prstGeom prst="rect">
            <a:avLst/>
          </a:prstGeom>
        </p:spPr>
        <p:txBody>
          <a:bodyPr vert="horz" lIns="91440" tIns="45720" rIns="91440" bIns="45720" rtlCol="0" anchor="b"/>
          <a:lstStyle>
            <a:lvl1pPr algn="r">
              <a:defRPr sz="1200"/>
            </a:lvl1pPr>
          </a:lstStyle>
          <a:p>
            <a:fld id="{3D239664-A2D5-483B-B458-9E0043C21AF7}" type="slidenum">
              <a:rPr lang="cs-CZ" smtClean="0"/>
              <a:pPr/>
              <a:t>‹#›</a:t>
            </a:fld>
            <a:endParaRPr lang="cs-CZ"/>
          </a:p>
        </p:txBody>
      </p:sp>
    </p:spTree>
    <p:extLst>
      <p:ext uri="{BB962C8B-B14F-4D97-AF65-F5344CB8AC3E}">
        <p14:creationId xmlns:p14="http://schemas.microsoft.com/office/powerpoint/2010/main" val="124605773"/>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datum 3"/>
          <p:cNvSpPr>
            <a:spLocks noGrp="1"/>
          </p:cNvSpPr>
          <p:nvPr>
            <p:ph type="dt" idx="10"/>
          </p:nvPr>
        </p:nvSpPr>
        <p:spPr/>
        <p:txBody>
          <a:bodyPr/>
          <a:lstStyle/>
          <a:p>
            <a:endParaRPr lang="cs-CZ"/>
          </a:p>
        </p:txBody>
      </p:sp>
      <p:sp>
        <p:nvSpPr>
          <p:cNvPr id="5" name="Zástupný symbol pro číslo snímku 4"/>
          <p:cNvSpPr>
            <a:spLocks noGrp="1"/>
          </p:cNvSpPr>
          <p:nvPr>
            <p:ph type="sldNum" sz="quarter" idx="11"/>
          </p:nvPr>
        </p:nvSpPr>
        <p:spPr/>
        <p:txBody>
          <a:bodyPr/>
          <a:lstStyle/>
          <a:p>
            <a:fld id="{3D239664-A2D5-483B-B458-9E0043C21AF7}" type="slidenum">
              <a:rPr lang="cs-CZ" smtClean="0"/>
              <a:pPr/>
              <a:t>1</a:t>
            </a:fld>
            <a:endParaRPr lang="cs-CZ"/>
          </a:p>
        </p:txBody>
      </p:sp>
    </p:spTree>
    <p:extLst>
      <p:ext uri="{BB962C8B-B14F-4D97-AF65-F5344CB8AC3E}">
        <p14:creationId xmlns:p14="http://schemas.microsoft.com/office/powerpoint/2010/main" val="2450286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Klepnutím lze upravit styl předlohy nadpisů.</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Klepnutím lze upravit styl předlohy podnadpisů.</a:t>
            </a:r>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91702F6-E4F6-43AE-9138-2C6C83276F49}"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svislý text 2"/>
          <p:cNvSpPr>
            <a:spLocks noGrp="1"/>
          </p:cNvSpPr>
          <p:nvPr>
            <p:ph type="body" orient="vert" idx="1"/>
          </p:nvPr>
        </p:nvSpPr>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91702F6-E4F6-43AE-9138-2C6C83276F49}"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Klepnutím lze upravit styl předlohy nadpisů.</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91702F6-E4F6-43AE-9138-2C6C83276F49}"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idx="1"/>
          </p:nvPr>
        </p:nvSpPr>
        <p:spPr/>
        <p:txBody>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91702F6-E4F6-43AE-9138-2C6C83276F49}"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Klepnutím lze upravit styl předlohy nadpisů.</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Klepnutím lze upravit styly předlohy textu.</a:t>
            </a:r>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91702F6-E4F6-43AE-9138-2C6C83276F49}"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91702F6-E4F6-43AE-9138-2C6C83276F49}"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Klepnutím lze upravit styl předlohy nadpisů.</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91702F6-E4F6-43AE-9138-2C6C83276F49}"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datum 2"/>
          <p:cNvSpPr>
            <a:spLocks noGrp="1"/>
          </p:cNvSpPr>
          <p:nvPr>
            <p:ph type="dt" sz="half" idx="10"/>
          </p:nvPr>
        </p:nvSpPr>
        <p:spPr/>
        <p:txBody>
          <a:bodyPr/>
          <a:lstStyle/>
          <a:p>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91702F6-E4F6-43AE-9138-2C6C83276F49}"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91702F6-E4F6-43AE-9138-2C6C83276F49}"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Klepnutím lze upravit styl předlohy nadpisů.</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91702F6-E4F6-43AE-9138-2C6C83276F49}"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Klepnutím lze upravit styl předlohy nadpisů.</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Klepnutím lze upravit styly předlohy textu.</a:t>
            </a:r>
          </a:p>
        </p:txBody>
      </p:sp>
      <p:sp>
        <p:nvSpPr>
          <p:cNvPr id="5" name="Zástupný symbol pro datum 4"/>
          <p:cNvSpPr>
            <a:spLocks noGrp="1"/>
          </p:cNvSpPr>
          <p:nvPr>
            <p:ph type="dt" sz="half" idx="10"/>
          </p:nvPr>
        </p:nvSpPr>
        <p:spPr/>
        <p:txBody>
          <a:bodyPr/>
          <a:lstStyle/>
          <a:p>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91702F6-E4F6-43AE-9138-2C6C83276F49}"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Klepnutím lze upravit styl předlohy nadpisů.</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1702F6-E4F6-43AE-9138-2C6C83276F49}"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otevrenezahrady.cz/file.php?nid=13509&amp;oid=11050333" TargetMode="Externa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jpe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5.xml.rels><?xml version="1.0" encoding="UTF-8" standalone="yes"?>
<Relationships xmlns="http://schemas.openxmlformats.org/package/2006/relationships"><Relationship Id="rId3" Type="http://schemas.openxmlformats.org/officeDocument/2006/relationships/hyperlink" Target="https://www.szif.cz/cs/szp23-info"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jpeg"/></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9.xml.rels><?xml version="1.0" encoding="UTF-8" standalone="yes"?>
<Relationships xmlns="http://schemas.openxmlformats.org/package/2006/relationships"><Relationship Id="rId3" Type="http://schemas.openxmlformats.org/officeDocument/2006/relationships/hyperlink" Target="https://www.sanctionsmap.eu/#/main" TargetMode="External"/><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hyperlink" Target="https://www.otevrenezahrady.cz/file.php?nid=13509&amp;oid=11050452" TargetMode="External"/><Relationship Id="rId7" Type="http://schemas.openxmlformats.org/officeDocument/2006/relationships/image" Target="../media/image1.jpeg"/><Relationship Id="rId2" Type="http://schemas.openxmlformats.org/officeDocument/2006/relationships/hyperlink" Target="https://www.otevrenezahrady.cz/file.php?nid=13509&amp;oid=11050448" TargetMode="External"/><Relationship Id="rId1" Type="http://schemas.openxmlformats.org/officeDocument/2006/relationships/slideLayout" Target="../slideLayouts/slideLayout2.xml"/><Relationship Id="rId6" Type="http://schemas.openxmlformats.org/officeDocument/2006/relationships/hyperlink" Target="https://www.youtube.com/watch?v=pv8NBc99Dj0&amp;feature=youtu.be" TargetMode="External"/><Relationship Id="rId5" Type="http://schemas.openxmlformats.org/officeDocument/2006/relationships/hyperlink" Target="https://www.youtube.com/watch?v=NfR3LLq2BFY&amp;feature=youtu.be" TargetMode="External"/><Relationship Id="rId4" Type="http://schemas.openxmlformats.org/officeDocument/2006/relationships/hyperlink" Target="file:///C:\Users\U&#197;&#190;ivatel1\Downloads\Postup_pro_zadatele_pro_podavani_Zadosti_o_dotaci_a_pro_MAS_.pdf"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mailto:otevrenezahrady@seznam.cz" TargetMode="External"/><Relationship Id="rId2" Type="http://schemas.openxmlformats.org/officeDocument/2006/relationships/hyperlink" Target="mailto:prv@otevrenezahrady.cz" TargetMode="Externa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hyperlink" Target="http://www.otevrenezahrady.cz/"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eagri.cz/public/portal/mze/dotace/szp-pro-obdobi-2021-2027/aktuality/prirucka-pro-publicitu-strategickeho" TargetMode="External"/><Relationship Id="rId3" Type="http://schemas.openxmlformats.org/officeDocument/2006/relationships/hyperlink" Target="https://www.szif.cz/cs/szp23-leader" TargetMode="External"/><Relationship Id="rId7" Type="http://schemas.openxmlformats.org/officeDocument/2006/relationships/hyperlink" Target="https://eagri.cz/public/portal/mze/dotace/szp-pro-obdobi-2021-2027/prirucky-a-metodiky/metodika-ke-stretu-zajmu" TargetMode="External"/><Relationship Id="rId12" Type="http://schemas.openxmlformats.org/officeDocument/2006/relationships/image" Target="../media/image2.jpeg"/><Relationship Id="rId2" Type="http://schemas.openxmlformats.org/officeDocument/2006/relationships/hyperlink" Target="https://www.otevrenezahrady.cz/aktivity-a-projekty/vyzvy-pro-zadatele/szp" TargetMode="External"/><Relationship Id="rId1" Type="http://schemas.openxmlformats.org/officeDocument/2006/relationships/slideLayout" Target="../slideLayouts/slideLayout1.xml"/><Relationship Id="rId6" Type="http://schemas.openxmlformats.org/officeDocument/2006/relationships/hyperlink" Target="https://www.szif.cz/cs/CmDocument?rid=%2Fapa_anon%2Fcs%2Fdokumenty_ke_stazeni%2Fszp23%2Frozvoj_venkova%2Fproj%2Fintervence%2Fleader%2F1711553093331.pdf" TargetMode="External"/><Relationship Id="rId11" Type="http://schemas.openxmlformats.org/officeDocument/2006/relationships/image" Target="../media/image1.jpeg"/><Relationship Id="rId5" Type="http://schemas.openxmlformats.org/officeDocument/2006/relationships/hyperlink" Target="https://www.otevrenezahrady.cz/aktivity-a-projekty/produkt/1-vyzva-mas-k-predkladani-zadosti-o-podporu-v-ramci-intervence-5277-sp-szp-2021-2027" TargetMode="External"/><Relationship Id="rId10" Type="http://schemas.openxmlformats.org/officeDocument/2006/relationships/image" Target="../media/image3.png"/><Relationship Id="rId4" Type="http://schemas.openxmlformats.org/officeDocument/2006/relationships/hyperlink" Target="https://www.szif.cz/cs/CmDocument?rid=%2Fapa_anon%2Fcs%2Fdokumenty_ke_stazeni%2Fszp23%2Frozvoj_venkova%2Fproj%2Fintervence%2Fleader%2F1714025818967.pdf" TargetMode="External"/><Relationship Id="rId9" Type="http://schemas.openxmlformats.org/officeDocument/2006/relationships/hyperlink" Target="https://www.szif.cz/cs/szp23-info"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Přímá spojovací čára 5"/>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8" name="Přímá spojovací čára 7"/>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sp>
        <p:nvSpPr>
          <p:cNvPr id="17" name="Podnadpis 2"/>
          <p:cNvSpPr txBox="1">
            <a:spLocks/>
          </p:cNvSpPr>
          <p:nvPr/>
        </p:nvSpPr>
        <p:spPr>
          <a:xfrm>
            <a:off x="395536" y="1655955"/>
            <a:ext cx="8352928" cy="4221315"/>
          </a:xfrm>
          <a:prstGeom prst="rect">
            <a:avLst/>
          </a:prstGeom>
        </p:spPr>
        <p:txBody>
          <a:bodyPr vert="horz" lIns="91440" tIns="45720" rIns="91440" bIns="45720" rtlCol="0">
            <a:normAutofit fontScale="85000" lnSpcReduction="20000"/>
          </a:bodyPr>
          <a:lstStyle/>
          <a:p>
            <a:pPr lvl="0" algn="ctr">
              <a:spcBef>
                <a:spcPct val="20000"/>
              </a:spcBef>
              <a:defRPr/>
            </a:pPr>
            <a:r>
              <a:rPr lang="cs-CZ" sz="4800" b="1" dirty="0">
                <a:solidFill>
                  <a:schemeClr val="accent3">
                    <a:lumMod val="75000"/>
                  </a:schemeClr>
                </a:solidFill>
              </a:rPr>
              <a:t>Seminář pro žadatele </a:t>
            </a:r>
          </a:p>
          <a:p>
            <a:pPr lvl="0" algn="ctr">
              <a:spcBef>
                <a:spcPct val="20000"/>
              </a:spcBef>
              <a:defRPr/>
            </a:pPr>
            <a:r>
              <a:rPr lang="cs-CZ" sz="4800" b="1" dirty="0">
                <a:solidFill>
                  <a:schemeClr val="accent3">
                    <a:lumMod val="75000"/>
                  </a:schemeClr>
                </a:solidFill>
              </a:rPr>
              <a:t>k předkládání Žádostí o podporu do 1. výzvy MAS v rámci intervence 52.77. SP SZP 2021-2027</a:t>
            </a:r>
          </a:p>
          <a:p>
            <a:pPr lvl="0" algn="ctr">
              <a:spcBef>
                <a:spcPct val="20000"/>
              </a:spcBef>
              <a:defRPr/>
            </a:pPr>
            <a:endParaRPr lang="cs-CZ" sz="4000" dirty="0"/>
          </a:p>
          <a:p>
            <a:pPr lvl="0" algn="ctr">
              <a:spcBef>
                <a:spcPct val="20000"/>
              </a:spcBef>
              <a:defRPr/>
            </a:pPr>
            <a:r>
              <a:rPr lang="cs-CZ" sz="4000" dirty="0"/>
              <a:t>13. 5. 2024 od 10:00 a od 16:30</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cs-CZ" sz="3200" b="1" i="0" u="none" strike="noStrike" kern="1200" cap="none" spc="0" normalizeH="0" baseline="0" noProof="0" dirty="0">
              <a:ln>
                <a:noFill/>
              </a:ln>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cs-CZ" sz="3200" dirty="0"/>
              <a:t>Otevřené zahrady Jičínska z. s.</a:t>
            </a:r>
          </a:p>
        </p:txBody>
      </p:sp>
      <p:sp>
        <p:nvSpPr>
          <p:cNvPr id="3" name="Zástupný symbol pro číslo snímku 2"/>
          <p:cNvSpPr>
            <a:spLocks noGrp="1"/>
          </p:cNvSpPr>
          <p:nvPr>
            <p:ph type="sldNum" sz="quarter" idx="12"/>
          </p:nvPr>
        </p:nvSpPr>
        <p:spPr/>
        <p:txBody>
          <a:bodyPr/>
          <a:lstStyle/>
          <a:p>
            <a:fld id="{291702F6-E4F6-43AE-9138-2C6C83276F49}" type="slidenum">
              <a:rPr lang="cs-CZ" smtClean="0"/>
              <a:pPr/>
              <a:t>1</a:t>
            </a:fld>
            <a:endParaRPr lang="cs-CZ"/>
          </a:p>
        </p:txBody>
      </p:sp>
      <p:pic>
        <p:nvPicPr>
          <p:cNvPr id="5" name="Obráze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12" name="Obrázek 11">
            <a:extLst>
              <a:ext uri="{FF2B5EF4-FFF2-40B4-BE49-F238E27FC236}">
                <a16:creationId xmlns:a16="http://schemas.microsoft.com/office/drawing/2014/main" id="{F49EDB10-EF31-3B08-15D0-BCE37E2EBED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133587"/>
            <a:ext cx="8352928" cy="5319749"/>
          </a:xfrm>
          <a:prstGeom prst="rect">
            <a:avLst/>
          </a:prstGeom>
        </p:spPr>
        <p:txBody>
          <a:bodyPr vert="horz" lIns="91440" tIns="45720" rIns="91440" bIns="45720" rtlCol="0">
            <a:normAutofit/>
          </a:bodyPr>
          <a:lstStyle/>
          <a:p>
            <a:pPr algn="ctr">
              <a:spcBef>
                <a:spcPct val="20000"/>
              </a:spcBef>
            </a:pPr>
            <a:r>
              <a:rPr lang="cs-CZ" sz="4400" dirty="0">
                <a:solidFill>
                  <a:srgbClr val="77933C"/>
                </a:solidFill>
              </a:rPr>
              <a:t>Základní podmínky </a:t>
            </a:r>
          </a:p>
          <a:p>
            <a:pPr>
              <a:spcBef>
                <a:spcPct val="20000"/>
              </a:spcBef>
            </a:pPr>
            <a:endParaRPr lang="cs-CZ" sz="2000" dirty="0"/>
          </a:p>
          <a:p>
            <a:pPr algn="just">
              <a:spcBef>
                <a:spcPct val="20000"/>
              </a:spcBef>
            </a:pPr>
            <a:r>
              <a:rPr lang="cs-CZ" sz="2000" dirty="0"/>
              <a:t>MAS u každé Žádosti o dotaci zhodnotí, zda je projekt inovativní v místních souvislostech a zda přispívá ke konceptu „SMART </a:t>
            </a:r>
            <a:r>
              <a:rPr lang="cs-CZ" sz="2000" dirty="0" err="1"/>
              <a:t>Villages</a:t>
            </a:r>
            <a:r>
              <a:rPr lang="cs-CZ" sz="2000" dirty="0"/>
              <a:t>“.</a:t>
            </a:r>
          </a:p>
          <a:p>
            <a:pPr algn="just">
              <a:spcBef>
                <a:spcPct val="20000"/>
              </a:spcBef>
            </a:pPr>
            <a:endParaRPr lang="cs-CZ" sz="2000" dirty="0"/>
          </a:p>
          <a:p>
            <a:pPr algn="just">
              <a:spcBef>
                <a:spcPct val="20000"/>
              </a:spcBef>
            </a:pPr>
            <a:r>
              <a:rPr lang="cs-CZ" sz="2000" dirty="0">
                <a:solidFill>
                  <a:srgbClr val="77933C"/>
                </a:solidFill>
              </a:rPr>
              <a:t>MAS je u všech </a:t>
            </a:r>
            <a:r>
              <a:rPr lang="cs-CZ" sz="2000" dirty="0" err="1">
                <a:solidFill>
                  <a:srgbClr val="77933C"/>
                </a:solidFill>
              </a:rPr>
              <a:t>ŽoD</a:t>
            </a:r>
            <a:r>
              <a:rPr lang="cs-CZ" sz="2000" dirty="0">
                <a:solidFill>
                  <a:srgbClr val="77933C"/>
                </a:solidFill>
              </a:rPr>
              <a:t>, které by bylo možné financovat z ostatních intervencí SP SZP, povinna popsat</a:t>
            </a:r>
            <a:r>
              <a:rPr lang="cs-CZ" sz="2000" b="1" dirty="0">
                <a:solidFill>
                  <a:srgbClr val="77933C"/>
                </a:solidFill>
              </a:rPr>
              <a:t> přidanou hodnotu </a:t>
            </a:r>
            <a:r>
              <a:rPr lang="cs-CZ" sz="2000" dirty="0">
                <a:solidFill>
                  <a:srgbClr val="77933C"/>
                </a:solidFill>
              </a:rPr>
              <a:t>daného projektu pro území MAS a uvést důvody financovaní projektu z alokace vyčleněné pro SCLLD MAS.</a:t>
            </a:r>
          </a:p>
          <a:p>
            <a:pPr marL="457200" indent="-457200" algn="just">
              <a:spcBef>
                <a:spcPct val="20000"/>
              </a:spcBef>
              <a:buAutoNum type="arabicParenR"/>
            </a:pPr>
            <a:endParaRPr lang="cs-CZ" sz="2000" dirty="0"/>
          </a:p>
          <a:p>
            <a:pPr algn="just">
              <a:spcBef>
                <a:spcPct val="20000"/>
              </a:spcBef>
            </a:pPr>
            <a:r>
              <a:rPr lang="cs-CZ" sz="2000" dirty="0"/>
              <a:t>Pokud MAS vyhodnotí, že </a:t>
            </a:r>
            <a:r>
              <a:rPr lang="cs-CZ" sz="2000" dirty="0" err="1"/>
              <a:t>ŽoD</a:t>
            </a:r>
            <a:r>
              <a:rPr lang="cs-CZ" sz="2000" dirty="0"/>
              <a:t> nemá přidanou hodnotu, MAS ukončí její administraci.</a:t>
            </a:r>
          </a:p>
          <a:p>
            <a:pPr algn="just">
              <a:spcBef>
                <a:spcPct val="20000"/>
              </a:spcBef>
            </a:pPr>
            <a:endParaRPr lang="cs-CZ" sz="2000" dirty="0"/>
          </a:p>
          <a:p>
            <a:pPr algn="just">
              <a:spcBef>
                <a:spcPct val="20000"/>
              </a:spcBef>
            </a:pPr>
            <a:endParaRPr lang="cs-CZ" sz="2000" dirty="0">
              <a:latin typeface="Calibri" panose="020F0502020204030204" pitchFamily="34" charset="0"/>
              <a:cs typeface="Calibri" panose="020F0502020204030204" pitchFamily="34" charset="0"/>
            </a:endParaRPr>
          </a:p>
          <a:p>
            <a:pPr marL="457200" indent="-457200" algn="just">
              <a:spcBef>
                <a:spcPct val="20000"/>
              </a:spcBef>
              <a:buAutoNum type="arabicParenR"/>
            </a:pPr>
            <a:endParaRPr lang="cs-CZ" sz="2000" dirty="0">
              <a:solidFill>
                <a:srgbClr val="FF0000"/>
              </a:solidFill>
            </a:endParaRPr>
          </a:p>
          <a:p>
            <a:pPr>
              <a:spcBef>
                <a:spcPct val="20000"/>
              </a:spcBef>
            </a:pPr>
            <a:endParaRPr lang="cs-CZ" sz="2000" dirty="0"/>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2" cstate="print"/>
          <a:srcRect/>
          <a:stretch>
            <a:fillRect/>
          </a:stretch>
        </p:blipFill>
        <p:spPr bwMode="auto">
          <a:xfrm>
            <a:off x="4479726" y="219365"/>
            <a:ext cx="4196730" cy="689355"/>
          </a:xfrm>
          <a:prstGeom prst="rect">
            <a:avLst/>
          </a:prstGeom>
          <a:noFill/>
        </p:spPr>
      </p:pic>
      <p:sp>
        <p:nvSpPr>
          <p:cNvPr id="3" name="Zástupný symbol pro číslo snímku 2"/>
          <p:cNvSpPr>
            <a:spLocks noGrp="1"/>
          </p:cNvSpPr>
          <p:nvPr>
            <p:ph type="sldNum" sz="quarter" idx="12"/>
          </p:nvPr>
        </p:nvSpPr>
        <p:spPr/>
        <p:txBody>
          <a:bodyPr/>
          <a:lstStyle/>
          <a:p>
            <a:fld id="{291702F6-E4F6-43AE-9138-2C6C83276F49}" type="slidenum">
              <a:rPr lang="cs-CZ" smtClean="0"/>
              <a:pPr/>
              <a:t>10</a:t>
            </a:fld>
            <a:endParaRPr lang="cs-CZ"/>
          </a:p>
        </p:txBody>
      </p:sp>
      <p:pic>
        <p:nvPicPr>
          <p:cNvPr id="4" name="Obrázek 3">
            <a:extLst>
              <a:ext uri="{FF2B5EF4-FFF2-40B4-BE49-F238E27FC236}">
                <a16:creationId xmlns:a16="http://schemas.microsoft.com/office/drawing/2014/main" id="{CC0FDDD2-C971-0652-B658-2CA76E072E3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5" name="Obrázek 4">
            <a:extLst>
              <a:ext uri="{FF2B5EF4-FFF2-40B4-BE49-F238E27FC236}">
                <a16:creationId xmlns:a16="http://schemas.microsoft.com/office/drawing/2014/main" id="{FA5D2792-2760-C3AB-595E-646E03A72ED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Tree>
    <p:extLst>
      <p:ext uri="{BB962C8B-B14F-4D97-AF65-F5344CB8AC3E}">
        <p14:creationId xmlns:p14="http://schemas.microsoft.com/office/powerpoint/2010/main" val="30976802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700808"/>
            <a:ext cx="8352928" cy="4536504"/>
          </a:xfrm>
          <a:prstGeom prst="rect">
            <a:avLst/>
          </a:prstGeom>
        </p:spPr>
        <p:txBody>
          <a:bodyPr vert="horz" lIns="91440" tIns="45720" rIns="91440" bIns="45720" rtlCol="0">
            <a:normAutofit/>
          </a:bodyPr>
          <a:lstStyle/>
          <a:p>
            <a:endParaRPr lang="cs-CZ" sz="1800" b="0" i="0" u="none" strike="noStrike" dirty="0">
              <a:effectLst/>
              <a:highlight>
                <a:srgbClr val="FFFFFF"/>
              </a:highlight>
            </a:endParaRPr>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2" cstate="print"/>
          <a:srcRect/>
          <a:stretch>
            <a:fillRect/>
          </a:stretch>
        </p:blipFill>
        <p:spPr bwMode="auto">
          <a:xfrm>
            <a:off x="4479726" y="219365"/>
            <a:ext cx="4196730" cy="689355"/>
          </a:xfrm>
          <a:prstGeom prst="rect">
            <a:avLst/>
          </a:prstGeom>
          <a:noFill/>
        </p:spPr>
      </p:pic>
      <p:sp>
        <p:nvSpPr>
          <p:cNvPr id="5" name="Nadpis 4">
            <a:extLst>
              <a:ext uri="{FF2B5EF4-FFF2-40B4-BE49-F238E27FC236}">
                <a16:creationId xmlns:a16="http://schemas.microsoft.com/office/drawing/2014/main" id="{125B0B62-5022-0B8B-77E3-AC37BF30D856}"/>
              </a:ext>
            </a:extLst>
          </p:cNvPr>
          <p:cNvSpPr>
            <a:spLocks noGrp="1"/>
          </p:cNvSpPr>
          <p:nvPr>
            <p:ph type="title"/>
          </p:nvPr>
        </p:nvSpPr>
        <p:spPr>
          <a:xfrm>
            <a:off x="457200" y="1125864"/>
            <a:ext cx="8229600" cy="689355"/>
          </a:xfrm>
        </p:spPr>
        <p:txBody>
          <a:bodyPr>
            <a:normAutofit/>
          </a:bodyPr>
          <a:lstStyle/>
          <a:p>
            <a:r>
              <a:rPr lang="cs-CZ" sz="3600" dirty="0">
                <a:solidFill>
                  <a:srgbClr val="77933C"/>
                </a:solidFill>
              </a:rPr>
              <a:t>Přidaná hodnota</a:t>
            </a:r>
            <a:endParaRPr lang="cs-CZ" dirty="0">
              <a:solidFill>
                <a:srgbClr val="77933C"/>
              </a:solidFill>
            </a:endParaRPr>
          </a:p>
        </p:txBody>
      </p:sp>
      <p:sp>
        <p:nvSpPr>
          <p:cNvPr id="6" name="Zástupný obsah 5">
            <a:extLst>
              <a:ext uri="{FF2B5EF4-FFF2-40B4-BE49-F238E27FC236}">
                <a16:creationId xmlns:a16="http://schemas.microsoft.com/office/drawing/2014/main" id="{22BC98E5-1E08-31D2-6B1D-EAE54596854D}"/>
              </a:ext>
            </a:extLst>
          </p:cNvPr>
          <p:cNvSpPr>
            <a:spLocks noGrp="1"/>
          </p:cNvSpPr>
          <p:nvPr>
            <p:ph idx="1"/>
          </p:nvPr>
        </p:nvSpPr>
        <p:spPr>
          <a:xfrm>
            <a:off x="420893" y="1881798"/>
            <a:ext cx="8229600" cy="4863879"/>
          </a:xfrm>
        </p:spPr>
        <p:txBody>
          <a:bodyPr>
            <a:normAutofit lnSpcReduction="10000"/>
          </a:bodyPr>
          <a:lstStyle/>
          <a:p>
            <a:pPr algn="just"/>
            <a:endParaRPr lang="cs-CZ" sz="1800" b="0" i="0" u="none" strike="noStrike" baseline="0" dirty="0">
              <a:solidFill>
                <a:srgbClr val="000000"/>
              </a:solidFill>
              <a:latin typeface="Arial" panose="020B0604020202020204" pitchFamily="34" charset="0"/>
            </a:endParaRPr>
          </a:p>
          <a:p>
            <a:pPr marL="0" indent="0" algn="just">
              <a:buNone/>
            </a:pPr>
            <a:r>
              <a:rPr lang="cs-CZ" sz="1800" dirty="0">
                <a:solidFill>
                  <a:srgbClr val="000000"/>
                </a:solidFill>
                <a:latin typeface="Arial" panose="020B0604020202020204" pitchFamily="34" charset="0"/>
              </a:rPr>
              <a:t>Přidaná hodnota je povinnou položkou formuláře </a:t>
            </a:r>
            <a:r>
              <a:rPr lang="cs-CZ" sz="1800" dirty="0" err="1">
                <a:solidFill>
                  <a:srgbClr val="000000"/>
                </a:solidFill>
                <a:latin typeface="Arial" panose="020B0604020202020204" pitchFamily="34" charset="0"/>
              </a:rPr>
              <a:t>ŽoD</a:t>
            </a:r>
            <a:r>
              <a:rPr lang="cs-CZ" sz="1800" dirty="0">
                <a:solidFill>
                  <a:srgbClr val="000000"/>
                </a:solidFill>
                <a:latin typeface="Arial" panose="020B0604020202020204" pitchFamily="34" charset="0"/>
              </a:rPr>
              <a:t>, která bude v </a:t>
            </a:r>
            <a:r>
              <a:rPr lang="cs-CZ" sz="1800" dirty="0" err="1">
                <a:solidFill>
                  <a:srgbClr val="000000"/>
                </a:solidFill>
                <a:latin typeface="Arial" panose="020B0604020202020204" pitchFamily="34" charset="0"/>
              </a:rPr>
              <a:t>ŽoD</a:t>
            </a:r>
            <a:r>
              <a:rPr lang="cs-CZ" sz="1800" dirty="0">
                <a:solidFill>
                  <a:srgbClr val="000000"/>
                </a:solidFill>
                <a:latin typeface="Arial" panose="020B0604020202020204" pitchFamily="34" charset="0"/>
              </a:rPr>
              <a:t> popsána na samostatné straně. Pokud je přidaná hodnota splněna již v době podání </a:t>
            </a:r>
            <a:r>
              <a:rPr lang="cs-CZ" sz="1800" dirty="0" err="1">
                <a:solidFill>
                  <a:srgbClr val="000000"/>
                </a:solidFill>
                <a:latin typeface="Arial" panose="020B0604020202020204" pitchFamily="34" charset="0"/>
              </a:rPr>
              <a:t>ŽoD</a:t>
            </a:r>
            <a:r>
              <a:rPr lang="cs-CZ" sz="1800" dirty="0">
                <a:solidFill>
                  <a:srgbClr val="000000"/>
                </a:solidFill>
                <a:latin typeface="Arial" panose="020B0604020202020204" pitchFamily="34" charset="0"/>
              </a:rPr>
              <a:t> (nejedná se o závazek do budoucna), lze doložit i přílohou.</a:t>
            </a:r>
          </a:p>
          <a:p>
            <a:pPr marL="0" indent="0" algn="just">
              <a:buNone/>
            </a:pPr>
            <a:r>
              <a:rPr lang="cs-CZ" sz="1800" b="0" i="0" u="none" strike="noStrike" baseline="0" dirty="0">
                <a:solidFill>
                  <a:srgbClr val="000000"/>
                </a:solidFill>
                <a:latin typeface="Arial" panose="020B0604020202020204" pitchFamily="34" charset="0"/>
              </a:rPr>
              <a:t>V rámci metodiky Evropské Komise k přidané hodnotě je často zmiňován zejména sociální kapitál a síťování, např.:</a:t>
            </a:r>
          </a:p>
          <a:p>
            <a:pPr algn="just"/>
            <a:r>
              <a:rPr lang="cs-CZ" sz="1800" dirty="0">
                <a:solidFill>
                  <a:srgbClr val="000000"/>
                </a:solidFill>
                <a:latin typeface="Arial" panose="020B0604020202020204" pitchFamily="34" charset="0"/>
              </a:rPr>
              <a:t>P</a:t>
            </a:r>
            <a:r>
              <a:rPr lang="cs-CZ" sz="1800" b="0" i="0" u="none" strike="noStrike" baseline="0" dirty="0">
                <a:solidFill>
                  <a:srgbClr val="000000"/>
                </a:solidFill>
                <a:latin typeface="Arial" panose="020B0604020202020204" pitchFamily="34" charset="0"/>
              </a:rPr>
              <a:t>rojekt má přidanou hodnotu, pokud přináší pro území MAS efekty, které by nepřinesl, pokud by byl realizován z jiných zdrojů</a:t>
            </a:r>
          </a:p>
          <a:p>
            <a:pPr algn="just"/>
            <a:r>
              <a:rPr lang="pl-PL" sz="1800" b="0" i="0" u="none" strike="noStrike" baseline="0" dirty="0">
                <a:solidFill>
                  <a:srgbClr val="000000"/>
                </a:solidFill>
                <a:latin typeface="Arial" panose="020B0604020202020204" pitchFamily="34" charset="0"/>
              </a:rPr>
              <a:t>Prvožadatel, který by bez pomoci MAS o dotaci nežádal, </a:t>
            </a:r>
          </a:p>
          <a:p>
            <a:pPr algn="just"/>
            <a:r>
              <a:rPr lang="cs-CZ" sz="1800" dirty="0">
                <a:solidFill>
                  <a:srgbClr val="000000"/>
                </a:solidFill>
                <a:latin typeface="Arial" panose="020B0604020202020204" pitchFamily="34" charset="0"/>
              </a:rPr>
              <a:t>P</a:t>
            </a:r>
            <a:r>
              <a:rPr lang="cs-CZ" sz="1800" b="0" i="0" u="none" strike="noStrike" baseline="0" dirty="0">
                <a:solidFill>
                  <a:srgbClr val="000000"/>
                </a:solidFill>
                <a:latin typeface="Arial" panose="020B0604020202020204" pitchFamily="34" charset="0"/>
              </a:rPr>
              <a:t>řípadně o inovativní projekty, které přináší nová řešení v místním kontextu. </a:t>
            </a:r>
          </a:p>
          <a:p>
            <a:pPr algn="just"/>
            <a:r>
              <a:rPr lang="cs-CZ" sz="1800" dirty="0">
                <a:solidFill>
                  <a:srgbClr val="000000"/>
                </a:solidFill>
                <a:latin typeface="Arial" panose="020B0604020202020204" pitchFamily="34" charset="0"/>
              </a:rPr>
              <a:t>Z</a:t>
            </a:r>
            <a:r>
              <a:rPr lang="cs-CZ" sz="1800" b="0" i="0" u="none" strike="noStrike" baseline="0" dirty="0">
                <a:solidFill>
                  <a:srgbClr val="000000"/>
                </a:solidFill>
                <a:latin typeface="Arial" panose="020B0604020202020204" pitchFamily="34" charset="0"/>
              </a:rPr>
              <a:t>lepšení sociálního kapitálu – žadatel je ochoten sdílet zkušenosti s přípravou a realizací projektu, zapojuje se do dalších aktivit MAS, šíří společnou vizi o území MAS. </a:t>
            </a:r>
          </a:p>
          <a:p>
            <a:pPr algn="just"/>
            <a:r>
              <a:rPr lang="cs-CZ" sz="1800" dirty="0">
                <a:solidFill>
                  <a:srgbClr val="000000"/>
                </a:solidFill>
                <a:latin typeface="Arial" panose="020B0604020202020204" pitchFamily="34" charset="0"/>
              </a:rPr>
              <a:t>R</a:t>
            </a:r>
            <a:r>
              <a:rPr lang="cs-CZ" sz="1800" b="0" i="0" u="none" strike="noStrike" baseline="0" dirty="0">
                <a:solidFill>
                  <a:srgbClr val="000000"/>
                </a:solidFill>
                <a:latin typeface="Arial" panose="020B0604020202020204" pitchFamily="34" charset="0"/>
              </a:rPr>
              <a:t>ealizací projektu dojde k podnícení dalších investic či aktivit na území MAS. </a:t>
            </a:r>
          </a:p>
          <a:p>
            <a:pPr algn="just"/>
            <a:r>
              <a:rPr lang="cs-CZ" sz="1800" b="0" i="0" u="none" strike="noStrike" baseline="0" dirty="0">
                <a:solidFill>
                  <a:srgbClr val="000000"/>
                </a:solidFill>
                <a:latin typeface="Arial" panose="020B0604020202020204" pitchFamily="34" charset="0"/>
              </a:rPr>
              <a:t>Také projekt v rámci </a:t>
            </a:r>
            <a:r>
              <a:rPr lang="cs-CZ" sz="1800" b="0" i="0" u="none" strike="noStrike" baseline="0" dirty="0" err="1">
                <a:solidFill>
                  <a:srgbClr val="000000"/>
                </a:solidFill>
                <a:latin typeface="Arial" panose="020B0604020202020204" pitchFamily="34" charset="0"/>
              </a:rPr>
              <a:t>Fiche</a:t>
            </a:r>
            <a:r>
              <a:rPr lang="cs-CZ" sz="1800" b="0" i="0" u="none" strike="noStrike" baseline="0" dirty="0">
                <a:solidFill>
                  <a:srgbClr val="000000"/>
                </a:solidFill>
                <a:latin typeface="Arial" panose="020B0604020202020204" pitchFamily="34" charset="0"/>
              </a:rPr>
              <a:t> 4, který není zaměřen pouze na jednu z možných aktivit, naplňuje podmínku přidané hodnoty. </a:t>
            </a:r>
          </a:p>
          <a:p>
            <a:pPr marL="0" indent="0">
              <a:buNone/>
            </a:pPr>
            <a:endParaRPr lang="cs-CZ" sz="2400" dirty="0">
              <a:solidFill>
                <a:srgbClr val="77933C"/>
              </a:solidFill>
            </a:endParaRPr>
          </a:p>
        </p:txBody>
      </p:sp>
      <p:sp>
        <p:nvSpPr>
          <p:cNvPr id="3" name="Zástupný symbol pro číslo snímku 2"/>
          <p:cNvSpPr>
            <a:spLocks noGrp="1"/>
          </p:cNvSpPr>
          <p:nvPr>
            <p:ph type="sldNum" sz="quarter" idx="12"/>
          </p:nvPr>
        </p:nvSpPr>
        <p:spPr/>
        <p:txBody>
          <a:bodyPr/>
          <a:lstStyle/>
          <a:p>
            <a:fld id="{291702F6-E4F6-43AE-9138-2C6C83276F49}" type="slidenum">
              <a:rPr lang="cs-CZ" smtClean="0"/>
              <a:pPr/>
              <a:t>11</a:t>
            </a:fld>
            <a:endParaRPr lang="cs-CZ" dirty="0"/>
          </a:p>
        </p:txBody>
      </p:sp>
      <p:pic>
        <p:nvPicPr>
          <p:cNvPr id="4" name="Obrázek 3">
            <a:extLst>
              <a:ext uri="{FF2B5EF4-FFF2-40B4-BE49-F238E27FC236}">
                <a16:creationId xmlns:a16="http://schemas.microsoft.com/office/drawing/2014/main" id="{77F89EDC-A009-5166-5229-32BE5C87A5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7" name="Obrázek 6">
            <a:extLst>
              <a:ext uri="{FF2B5EF4-FFF2-40B4-BE49-F238E27FC236}">
                <a16:creationId xmlns:a16="http://schemas.microsoft.com/office/drawing/2014/main" id="{2F5FB40C-10EB-604F-FF49-FA7A9AB4234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Tree>
    <p:extLst>
      <p:ext uri="{BB962C8B-B14F-4D97-AF65-F5344CB8AC3E}">
        <p14:creationId xmlns:p14="http://schemas.microsoft.com/office/powerpoint/2010/main" val="318114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700808"/>
            <a:ext cx="8352928" cy="4536504"/>
          </a:xfrm>
          <a:prstGeom prst="rect">
            <a:avLst/>
          </a:prstGeom>
        </p:spPr>
        <p:txBody>
          <a:bodyPr vert="horz" lIns="91440" tIns="45720" rIns="91440" bIns="45720" rtlCol="0">
            <a:normAutofit/>
          </a:bodyPr>
          <a:lstStyle/>
          <a:p>
            <a:endParaRPr lang="cs-CZ" sz="1800" b="0" i="0" u="none" strike="noStrike" dirty="0">
              <a:effectLst/>
              <a:highlight>
                <a:srgbClr val="FFFFFF"/>
              </a:highlight>
            </a:endParaRPr>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2" cstate="print"/>
          <a:srcRect/>
          <a:stretch>
            <a:fillRect/>
          </a:stretch>
        </p:blipFill>
        <p:spPr bwMode="auto">
          <a:xfrm>
            <a:off x="4479726" y="219365"/>
            <a:ext cx="4196730" cy="689355"/>
          </a:xfrm>
          <a:prstGeom prst="rect">
            <a:avLst/>
          </a:prstGeom>
          <a:noFill/>
        </p:spPr>
      </p:pic>
      <p:sp>
        <p:nvSpPr>
          <p:cNvPr id="5" name="Nadpis 4">
            <a:extLst>
              <a:ext uri="{FF2B5EF4-FFF2-40B4-BE49-F238E27FC236}">
                <a16:creationId xmlns:a16="http://schemas.microsoft.com/office/drawing/2014/main" id="{125B0B62-5022-0B8B-77E3-AC37BF30D856}"/>
              </a:ext>
            </a:extLst>
          </p:cNvPr>
          <p:cNvSpPr>
            <a:spLocks noGrp="1"/>
          </p:cNvSpPr>
          <p:nvPr>
            <p:ph type="title"/>
          </p:nvPr>
        </p:nvSpPr>
        <p:spPr>
          <a:xfrm>
            <a:off x="610564" y="998795"/>
            <a:ext cx="8229600" cy="689355"/>
          </a:xfrm>
        </p:spPr>
        <p:txBody>
          <a:bodyPr>
            <a:noAutofit/>
          </a:bodyPr>
          <a:lstStyle/>
          <a:p>
            <a:r>
              <a:rPr lang="cs-CZ" sz="3600" dirty="0">
                <a:solidFill>
                  <a:srgbClr val="77933C"/>
                </a:solidFill>
                <a:latin typeface="+mn-lt"/>
              </a:rPr>
              <a:t>Koncept „SMART </a:t>
            </a:r>
            <a:r>
              <a:rPr lang="cs-CZ" sz="3600" dirty="0" err="1">
                <a:solidFill>
                  <a:srgbClr val="77933C"/>
                </a:solidFill>
                <a:latin typeface="+mn-lt"/>
              </a:rPr>
              <a:t>Villages</a:t>
            </a:r>
            <a:r>
              <a:rPr lang="cs-CZ" sz="3600" dirty="0">
                <a:solidFill>
                  <a:srgbClr val="77933C"/>
                </a:solidFill>
                <a:latin typeface="+mn-lt"/>
              </a:rPr>
              <a:t>“</a:t>
            </a:r>
          </a:p>
        </p:txBody>
      </p:sp>
      <p:sp>
        <p:nvSpPr>
          <p:cNvPr id="6" name="Zástupný obsah 5">
            <a:extLst>
              <a:ext uri="{FF2B5EF4-FFF2-40B4-BE49-F238E27FC236}">
                <a16:creationId xmlns:a16="http://schemas.microsoft.com/office/drawing/2014/main" id="{22BC98E5-1E08-31D2-6B1D-EAE54596854D}"/>
              </a:ext>
            </a:extLst>
          </p:cNvPr>
          <p:cNvSpPr>
            <a:spLocks noGrp="1"/>
          </p:cNvSpPr>
          <p:nvPr>
            <p:ph idx="1"/>
          </p:nvPr>
        </p:nvSpPr>
        <p:spPr>
          <a:xfrm>
            <a:off x="420893" y="1881798"/>
            <a:ext cx="8229600" cy="4863879"/>
          </a:xfrm>
        </p:spPr>
        <p:txBody>
          <a:bodyPr>
            <a:normAutofit/>
          </a:bodyPr>
          <a:lstStyle/>
          <a:p>
            <a:pPr marL="0" indent="0" algn="just">
              <a:buNone/>
            </a:pPr>
            <a:r>
              <a:rPr lang="cs-CZ" sz="1800" b="0" i="0" u="none" strike="noStrike" baseline="0" dirty="0">
                <a:latin typeface="MyriadPro-Regular"/>
              </a:rPr>
              <a:t>SMART </a:t>
            </a:r>
            <a:r>
              <a:rPr lang="cs-CZ" sz="1800" b="0" i="0" u="none" strike="noStrike" baseline="0" dirty="0" err="1">
                <a:latin typeface="MyriadPro-Regular"/>
              </a:rPr>
              <a:t>Villages</a:t>
            </a:r>
            <a:r>
              <a:rPr lang="cs-CZ" sz="1800" b="0" i="0" u="none" strike="noStrike" baseline="0" dirty="0">
                <a:latin typeface="MyriadPro-Regular"/>
              </a:rPr>
              <a:t> strategie v současné době není v území působnosti MAS Otevřené zahrady Jičínska z. s. připravována ani realizována.</a:t>
            </a:r>
          </a:p>
          <a:p>
            <a:pPr algn="just"/>
            <a:endParaRPr lang="cs-CZ" sz="1800" b="0" i="0" u="none" strike="noStrike" baseline="0" dirty="0">
              <a:latin typeface="MyriadPro-Regular"/>
            </a:endParaRPr>
          </a:p>
          <a:p>
            <a:pPr marL="0" indent="0" algn="just">
              <a:buNone/>
            </a:pPr>
            <a:r>
              <a:rPr lang="cs-CZ" sz="1800" b="1" i="0" u="none" strike="noStrike" baseline="0" dirty="0">
                <a:latin typeface="MyriadPro-Regular"/>
              </a:rPr>
              <a:t>MAS přispěje ke konceptu SMART </a:t>
            </a:r>
            <a:r>
              <a:rPr lang="cs-CZ" sz="1800" b="1" i="0" u="none" strike="noStrike" baseline="0" dirty="0" err="1">
                <a:latin typeface="MyriadPro-Regular"/>
              </a:rPr>
              <a:t>Villages</a:t>
            </a:r>
            <a:r>
              <a:rPr lang="cs-CZ" sz="1800" b="1" i="0" u="none" strike="noStrike" baseline="0" dirty="0">
                <a:latin typeface="MyriadPro-Regular"/>
              </a:rPr>
              <a:t> podporou:</a:t>
            </a:r>
            <a:endParaRPr lang="cs-CZ" sz="1800" b="1" dirty="0">
              <a:latin typeface="MyriadPro-Regular"/>
            </a:endParaRPr>
          </a:p>
          <a:p>
            <a:pPr algn="just"/>
            <a:r>
              <a:rPr lang="cs-CZ" sz="1800" i="0" u="none" strike="noStrike" baseline="0" dirty="0">
                <a:latin typeface="MyriadPro-Regular"/>
              </a:rPr>
              <a:t>nových </a:t>
            </a:r>
            <a:r>
              <a:rPr lang="cs-CZ" sz="1800" b="0" i="0" u="none" strike="noStrike" baseline="0" dirty="0">
                <a:latin typeface="MyriadPro-Regular"/>
              </a:rPr>
              <a:t>a inovačních přístupů na venkově;</a:t>
            </a:r>
          </a:p>
          <a:p>
            <a:pPr algn="just"/>
            <a:r>
              <a:rPr lang="cs-CZ" sz="1800" b="0" i="0" u="none" strike="noStrike" baseline="0" dirty="0">
                <a:latin typeface="MyriadPro-Regular"/>
              </a:rPr>
              <a:t>spolupráce jednotlivých subjektů z různých odvětví (hospodářské, kulturní, enviromentální, municipální, apod.) napříč územím v oblasti sdílení zdrojů, zkušeností apod.;</a:t>
            </a:r>
            <a:endParaRPr lang="cs-CZ" sz="1800" dirty="0">
              <a:latin typeface="MyriadPro-Regular"/>
            </a:endParaRPr>
          </a:p>
          <a:p>
            <a:pPr algn="just"/>
            <a:r>
              <a:rPr lang="cs-CZ" sz="1800" b="0" i="0" u="none" strike="noStrike" baseline="0" dirty="0">
                <a:latin typeface="MyriadPro-Regular"/>
              </a:rPr>
              <a:t>posílení ekologické, ekonomické a kulturní </a:t>
            </a:r>
            <a:r>
              <a:rPr lang="cs-CZ" sz="1800" b="0" i="0" u="none" strike="noStrike" baseline="0" dirty="0" err="1">
                <a:latin typeface="MyriadPro-Regular"/>
              </a:rPr>
              <a:t>resilience</a:t>
            </a:r>
            <a:r>
              <a:rPr lang="cs-CZ" sz="1800" b="0" i="0" u="none" strike="noStrike" baseline="0" dirty="0">
                <a:latin typeface="MyriadPro-Regular"/>
              </a:rPr>
              <a:t> venkovských komunit;</a:t>
            </a:r>
          </a:p>
          <a:p>
            <a:pPr algn="just"/>
            <a:r>
              <a:rPr lang="cs-CZ" sz="1800" b="0" i="0" u="none" strike="noStrike" baseline="0" dirty="0">
                <a:latin typeface="MyriadPro-Regular"/>
              </a:rPr>
              <a:t>chytrých řešení v oblasti životního prostředí a udržitelného rozvoje venkovských oblastí - ochrany přírodního bohatství, nakládání s odpady, apod.;</a:t>
            </a:r>
          </a:p>
          <a:p>
            <a:pPr algn="just"/>
            <a:r>
              <a:rPr lang="cs-CZ" sz="1800" b="0" i="0" u="none" strike="noStrike" baseline="0" dirty="0">
                <a:latin typeface="MyriadPro-Regular"/>
              </a:rPr>
              <a:t>inovativních metod v oblasti podnikání a udržování tak jeho konkurenceschopnosti;</a:t>
            </a:r>
          </a:p>
          <a:p>
            <a:pPr algn="just"/>
            <a:r>
              <a:rPr lang="cs-CZ" sz="1800" b="0" i="0" u="none" strike="noStrike" baseline="0" dirty="0">
                <a:latin typeface="MyriadPro-Regular"/>
              </a:rPr>
              <a:t>komunitního života a inovativních řešení služeb k posílení </a:t>
            </a:r>
            <a:r>
              <a:rPr lang="cs-CZ" sz="1800" b="0" i="0" u="none" strike="noStrike" baseline="0" dirty="0" err="1">
                <a:latin typeface="MyriadPro-Regular"/>
              </a:rPr>
              <a:t>wellbeingu</a:t>
            </a:r>
            <a:r>
              <a:rPr lang="cs-CZ" sz="1800" b="0" i="0" u="none" strike="noStrike" baseline="0" dirty="0">
                <a:latin typeface="MyriadPro-Regular"/>
              </a:rPr>
              <a:t> obyvatel;</a:t>
            </a:r>
          </a:p>
          <a:p>
            <a:pPr algn="just"/>
            <a:r>
              <a:rPr lang="cs-CZ" sz="1800" b="0" i="0" u="none" strike="noStrike" baseline="0" dirty="0">
                <a:latin typeface="MyriadPro-Regular"/>
              </a:rPr>
              <a:t>zapojení veřejnosti a jejích reprezentantů do komunitního života v obcích;</a:t>
            </a:r>
          </a:p>
          <a:p>
            <a:pPr algn="just"/>
            <a:r>
              <a:rPr lang="cs-CZ" sz="1800" b="0" i="0" u="none" strike="noStrike" baseline="0" dirty="0">
                <a:latin typeface="MyriadPro-Regular"/>
              </a:rPr>
              <a:t>prezentace příkladů dobré praxe.</a:t>
            </a:r>
          </a:p>
        </p:txBody>
      </p:sp>
      <p:sp>
        <p:nvSpPr>
          <p:cNvPr id="3" name="Zástupný symbol pro číslo snímku 2"/>
          <p:cNvSpPr>
            <a:spLocks noGrp="1"/>
          </p:cNvSpPr>
          <p:nvPr>
            <p:ph type="sldNum" sz="quarter" idx="12"/>
          </p:nvPr>
        </p:nvSpPr>
        <p:spPr/>
        <p:txBody>
          <a:bodyPr/>
          <a:lstStyle/>
          <a:p>
            <a:fld id="{291702F6-E4F6-43AE-9138-2C6C83276F49}" type="slidenum">
              <a:rPr lang="cs-CZ" smtClean="0"/>
              <a:pPr/>
              <a:t>12</a:t>
            </a:fld>
            <a:endParaRPr lang="cs-CZ" dirty="0"/>
          </a:p>
        </p:txBody>
      </p:sp>
      <p:pic>
        <p:nvPicPr>
          <p:cNvPr id="4" name="Obrázek 3">
            <a:extLst>
              <a:ext uri="{FF2B5EF4-FFF2-40B4-BE49-F238E27FC236}">
                <a16:creationId xmlns:a16="http://schemas.microsoft.com/office/drawing/2014/main" id="{77F89EDC-A009-5166-5229-32BE5C87A5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7" name="Obrázek 6">
            <a:extLst>
              <a:ext uri="{FF2B5EF4-FFF2-40B4-BE49-F238E27FC236}">
                <a16:creationId xmlns:a16="http://schemas.microsoft.com/office/drawing/2014/main" id="{2F5FB40C-10EB-604F-FF49-FA7A9AB4234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Tree>
    <p:extLst>
      <p:ext uri="{BB962C8B-B14F-4D97-AF65-F5344CB8AC3E}">
        <p14:creationId xmlns:p14="http://schemas.microsoft.com/office/powerpoint/2010/main" val="3367196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700808"/>
            <a:ext cx="8352928" cy="4536504"/>
          </a:xfrm>
          <a:prstGeom prst="rect">
            <a:avLst/>
          </a:prstGeom>
        </p:spPr>
        <p:txBody>
          <a:bodyPr vert="horz" lIns="91440" tIns="45720" rIns="91440" bIns="45720" rtlCol="0">
            <a:normAutofit/>
          </a:bodyPr>
          <a:lstStyle/>
          <a:p>
            <a:endParaRPr lang="cs-CZ" sz="1800" b="0" i="0" u="none" strike="noStrike" dirty="0">
              <a:effectLst/>
              <a:highlight>
                <a:srgbClr val="FFFFFF"/>
              </a:highlight>
            </a:endParaRPr>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2" cstate="print"/>
          <a:srcRect/>
          <a:stretch>
            <a:fillRect/>
          </a:stretch>
        </p:blipFill>
        <p:spPr bwMode="auto">
          <a:xfrm>
            <a:off x="4479726" y="219365"/>
            <a:ext cx="4196730" cy="689355"/>
          </a:xfrm>
          <a:prstGeom prst="rect">
            <a:avLst/>
          </a:prstGeom>
          <a:noFill/>
        </p:spPr>
      </p:pic>
      <p:sp>
        <p:nvSpPr>
          <p:cNvPr id="5" name="Nadpis 4">
            <a:extLst>
              <a:ext uri="{FF2B5EF4-FFF2-40B4-BE49-F238E27FC236}">
                <a16:creationId xmlns:a16="http://schemas.microsoft.com/office/drawing/2014/main" id="{125B0B62-5022-0B8B-77E3-AC37BF30D856}"/>
              </a:ext>
            </a:extLst>
          </p:cNvPr>
          <p:cNvSpPr>
            <a:spLocks noGrp="1"/>
          </p:cNvSpPr>
          <p:nvPr>
            <p:ph type="title"/>
          </p:nvPr>
        </p:nvSpPr>
        <p:spPr>
          <a:xfrm>
            <a:off x="457200" y="1125864"/>
            <a:ext cx="8229600" cy="689355"/>
          </a:xfrm>
        </p:spPr>
        <p:txBody>
          <a:bodyPr>
            <a:normAutofit/>
          </a:bodyPr>
          <a:lstStyle/>
          <a:p>
            <a:r>
              <a:rPr lang="cs-CZ" sz="3600" dirty="0">
                <a:solidFill>
                  <a:srgbClr val="77933C"/>
                </a:solidFill>
              </a:rPr>
              <a:t>Inovace dle MAS</a:t>
            </a:r>
            <a:endParaRPr lang="cs-CZ" dirty="0">
              <a:solidFill>
                <a:srgbClr val="77933C"/>
              </a:solidFill>
            </a:endParaRPr>
          </a:p>
        </p:txBody>
      </p:sp>
      <p:sp>
        <p:nvSpPr>
          <p:cNvPr id="6" name="Zástupný obsah 5">
            <a:extLst>
              <a:ext uri="{FF2B5EF4-FFF2-40B4-BE49-F238E27FC236}">
                <a16:creationId xmlns:a16="http://schemas.microsoft.com/office/drawing/2014/main" id="{22BC98E5-1E08-31D2-6B1D-EAE54596854D}"/>
              </a:ext>
            </a:extLst>
          </p:cNvPr>
          <p:cNvSpPr>
            <a:spLocks noGrp="1"/>
          </p:cNvSpPr>
          <p:nvPr>
            <p:ph idx="1"/>
          </p:nvPr>
        </p:nvSpPr>
        <p:spPr>
          <a:xfrm>
            <a:off x="420893" y="1881798"/>
            <a:ext cx="8229600" cy="4863879"/>
          </a:xfrm>
        </p:spPr>
        <p:txBody>
          <a:bodyPr>
            <a:normAutofit fontScale="85000" lnSpcReduction="10000"/>
          </a:bodyPr>
          <a:lstStyle/>
          <a:p>
            <a:pPr marL="0" indent="0" algn="just">
              <a:buNone/>
            </a:pPr>
            <a:r>
              <a:rPr lang="cs-CZ" sz="1800" b="1" i="0" u="none" strike="noStrike" baseline="0" dirty="0">
                <a:latin typeface="MyriadPro-Regular"/>
              </a:rPr>
              <a:t>V rámci místní působnosti považujeme za inovativní následující:</a:t>
            </a:r>
          </a:p>
          <a:p>
            <a:pPr algn="just"/>
            <a:r>
              <a:rPr lang="cs-CZ" sz="1800" b="0" i="0" u="none" strike="noStrike" baseline="0" dirty="0">
                <a:latin typeface="MyriadPro-Regular"/>
              </a:rPr>
              <a:t>hledání lepší cesty k uspokojení potřeb lidí zvyšováním kvality služeb a produktů;</a:t>
            </a:r>
          </a:p>
          <a:p>
            <a:pPr algn="just"/>
            <a:r>
              <a:rPr lang="cs-CZ" sz="1800" b="0" i="0" u="none" strike="noStrike" baseline="0" dirty="0">
                <a:latin typeface="MyriadPro-Regular"/>
              </a:rPr>
              <a:t>vytvoření nových metod výroby, dodávek a distribuce;</a:t>
            </a:r>
          </a:p>
          <a:p>
            <a:pPr algn="just"/>
            <a:r>
              <a:rPr lang="cs-CZ" sz="1800" b="0" i="0" u="none" strike="noStrike" baseline="0" dirty="0">
                <a:latin typeface="MyriadPro-Regular"/>
              </a:rPr>
              <a:t>vytváření nových produktů, služeb a postupů, které se významně liší od předchozích produktů, služeb a postupů, které firmy dříve uvedli na trh;</a:t>
            </a:r>
          </a:p>
          <a:p>
            <a:pPr algn="just"/>
            <a:r>
              <a:rPr lang="cs-CZ" sz="1800" b="0" i="0" u="none" strike="noStrike" baseline="0" dirty="0">
                <a:latin typeface="MyriadPro-Regular"/>
              </a:rPr>
              <a:t>významné technické změny v produktech a postupech vztahující se k efektivitě výroby a distribuci;</a:t>
            </a:r>
          </a:p>
          <a:p>
            <a:pPr algn="just"/>
            <a:r>
              <a:rPr lang="cs-CZ" sz="1800" b="0" i="0" u="none" strike="noStrike" baseline="0" dirty="0">
                <a:latin typeface="MyriadPro-Regular"/>
              </a:rPr>
              <a:t>změna ve způsobu, jakým jsou produkty nebo služby vytvářeny a dodávány na trh s cílem zvýšit produkci a lepší naplňování potřeb zákazníka;</a:t>
            </a:r>
          </a:p>
          <a:p>
            <a:pPr algn="just"/>
            <a:r>
              <a:rPr lang="cs-CZ" sz="1800" b="0" i="0" u="none" strike="noStrike" baseline="0" dirty="0">
                <a:latin typeface="MyriadPro-Regular"/>
              </a:rPr>
              <a:t>odstraňování nedostatků v již zaběhnutých procesech (např. změny v technice/softwaru, snížení zátěže životního prostředí či nové metody pro poskytování služeb);</a:t>
            </a:r>
          </a:p>
          <a:p>
            <a:pPr algn="just"/>
            <a:r>
              <a:rPr lang="cs-CZ" sz="1800" b="0" i="0" u="none" strike="noStrike" baseline="0" dirty="0">
                <a:latin typeface="MyriadPro-Regular"/>
              </a:rPr>
              <a:t>otevření nových segmentů trhu;</a:t>
            </a:r>
          </a:p>
          <a:p>
            <a:pPr algn="just"/>
            <a:r>
              <a:rPr lang="cs-CZ" sz="1800" b="0" i="0" u="none" strike="noStrike" baseline="0" dirty="0">
                <a:latin typeface="MyriadPro-Regular"/>
              </a:rPr>
              <a:t>použití nových marketingových metod, která nebyly předtím firmou použity;</a:t>
            </a:r>
          </a:p>
          <a:p>
            <a:pPr algn="just"/>
            <a:r>
              <a:rPr lang="cs-CZ" sz="1800" b="0" i="0" u="none" strike="noStrike" baseline="0" dirty="0">
                <a:latin typeface="MyriadPro-Regular"/>
              </a:rPr>
              <a:t>zavedení změn řízení;</a:t>
            </a:r>
          </a:p>
          <a:p>
            <a:pPr algn="just"/>
            <a:r>
              <a:rPr lang="cs-CZ" sz="1800" b="0" i="0" u="none" strike="noStrike" baseline="0" dirty="0">
                <a:latin typeface="MyriadPro-Regular"/>
              </a:rPr>
              <a:t>rozvoj podnikatelského ducha, tvořivosti, představivosti i ochoty riskovat.</a:t>
            </a:r>
          </a:p>
          <a:p>
            <a:pPr marL="0" indent="0" algn="just">
              <a:buNone/>
            </a:pPr>
            <a:endParaRPr lang="cs-CZ" sz="1800" b="0" i="0" u="none" strike="noStrike" baseline="0" dirty="0">
              <a:latin typeface="MyriadPro-Regular"/>
            </a:endParaRPr>
          </a:p>
          <a:p>
            <a:pPr marL="0" indent="0" algn="just">
              <a:buNone/>
            </a:pPr>
            <a:r>
              <a:rPr lang="cs-CZ" sz="1800" b="0" i="0" u="none" strike="noStrike" baseline="0" dirty="0">
                <a:latin typeface="MyriadPro-Regular"/>
              </a:rPr>
              <a:t>Inovace zmiňujeme v Koncepční části SCLLD v kapitole 3.1.4 Specifické cíle a opatření s vazbou opatření na problémy/potřeby v APP, konkrétně v tabulce č. 6. U každého opatření jsou uvedeny inovační prvky (např.: přizpůsobení technologie velikosti obce a terénu, využívání moderních technologií šetrných k životnímu prostředí, zvyšujících prosperitu území a spoluutvářející hodnotnou krajinu, podpora trvale udržitelných řešení, podpora rozvíjejících se digitálních řešení, participace obyvatel).</a:t>
            </a:r>
            <a:endParaRPr lang="cs-CZ" sz="2400" dirty="0">
              <a:solidFill>
                <a:srgbClr val="77933C"/>
              </a:solidFill>
            </a:endParaRPr>
          </a:p>
        </p:txBody>
      </p:sp>
      <p:sp>
        <p:nvSpPr>
          <p:cNvPr id="3" name="Zástupný symbol pro číslo snímku 2"/>
          <p:cNvSpPr>
            <a:spLocks noGrp="1"/>
          </p:cNvSpPr>
          <p:nvPr>
            <p:ph type="sldNum" sz="quarter" idx="12"/>
          </p:nvPr>
        </p:nvSpPr>
        <p:spPr/>
        <p:txBody>
          <a:bodyPr/>
          <a:lstStyle/>
          <a:p>
            <a:fld id="{291702F6-E4F6-43AE-9138-2C6C83276F49}" type="slidenum">
              <a:rPr lang="cs-CZ" smtClean="0"/>
              <a:pPr/>
              <a:t>13</a:t>
            </a:fld>
            <a:endParaRPr lang="cs-CZ" dirty="0"/>
          </a:p>
        </p:txBody>
      </p:sp>
      <p:pic>
        <p:nvPicPr>
          <p:cNvPr id="4" name="Obrázek 3">
            <a:extLst>
              <a:ext uri="{FF2B5EF4-FFF2-40B4-BE49-F238E27FC236}">
                <a16:creationId xmlns:a16="http://schemas.microsoft.com/office/drawing/2014/main" id="{77F89EDC-A009-5166-5229-32BE5C87A5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7" name="Obrázek 6">
            <a:extLst>
              <a:ext uri="{FF2B5EF4-FFF2-40B4-BE49-F238E27FC236}">
                <a16:creationId xmlns:a16="http://schemas.microsoft.com/office/drawing/2014/main" id="{2F5FB40C-10EB-604F-FF49-FA7A9AB4234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Tree>
    <p:extLst>
      <p:ext uri="{BB962C8B-B14F-4D97-AF65-F5344CB8AC3E}">
        <p14:creationId xmlns:p14="http://schemas.microsoft.com/office/powerpoint/2010/main" val="1380333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484784"/>
            <a:ext cx="8352928" cy="4968552"/>
          </a:xfrm>
          <a:prstGeom prst="rect">
            <a:avLst/>
          </a:prstGeom>
        </p:spPr>
        <p:txBody>
          <a:bodyPr vert="horz" lIns="91440" tIns="45720" rIns="91440" bIns="45720" rtlCol="0">
            <a:normAutofit/>
          </a:bodyPr>
          <a:lstStyle/>
          <a:p>
            <a:pPr algn="ctr">
              <a:spcBef>
                <a:spcPct val="20000"/>
              </a:spcBef>
            </a:pPr>
            <a:r>
              <a:rPr lang="cs-CZ" sz="4400" dirty="0">
                <a:solidFill>
                  <a:srgbClr val="77933C"/>
                </a:solidFill>
              </a:rPr>
              <a:t>Nezpůsobilé výdaje</a:t>
            </a:r>
          </a:p>
          <a:p>
            <a:pPr algn="l"/>
            <a:endParaRPr lang="cs-CZ" sz="1800" b="0" i="0" u="none" strike="noStrike" baseline="0" dirty="0">
              <a:solidFill>
                <a:srgbClr val="000000"/>
              </a:solidFill>
              <a:latin typeface="Arial" panose="020B0604020202020204" pitchFamily="34" charset="0"/>
            </a:endParaRPr>
          </a:p>
          <a:p>
            <a:pPr marL="285750" indent="-285750" algn="just">
              <a:buFont typeface="Arial" panose="020B0604020202020204" pitchFamily="34" charset="0"/>
              <a:buChar char="•"/>
            </a:pPr>
            <a:r>
              <a:rPr lang="cs-CZ" sz="1800" b="0" i="0" u="none" strike="noStrike" baseline="0" dirty="0">
                <a:solidFill>
                  <a:srgbClr val="000000"/>
                </a:solidFill>
                <a:latin typeface="Arial" panose="020B0604020202020204" pitchFamily="34" charset="0"/>
              </a:rPr>
              <a:t> pořízení použitého movitého majetku – za </a:t>
            </a:r>
            <a:r>
              <a:rPr lang="cs-CZ" sz="1800" b="1" i="0" u="none" strike="noStrike" baseline="0" dirty="0">
                <a:solidFill>
                  <a:srgbClr val="000000"/>
                </a:solidFill>
                <a:latin typeface="Arial" panose="020B0604020202020204" pitchFamily="34" charset="0"/>
              </a:rPr>
              <a:t>nepoužitý majetek </a:t>
            </a:r>
            <a:r>
              <a:rPr lang="cs-CZ" sz="1800" b="0" i="0" u="none" strike="noStrike" baseline="0" dirty="0">
                <a:solidFill>
                  <a:srgbClr val="000000"/>
                </a:solidFill>
                <a:latin typeface="Arial" panose="020B0604020202020204" pitchFamily="34" charset="0"/>
              </a:rPr>
              <a:t>(stroje a zařízení, dopravní prostředky) lze považovat takový movitý majetek, který </a:t>
            </a:r>
            <a:r>
              <a:rPr lang="cs-CZ" sz="1800" b="1" i="0" u="none" strike="noStrike" baseline="0" dirty="0">
                <a:solidFill>
                  <a:srgbClr val="000000"/>
                </a:solidFill>
                <a:latin typeface="Arial" panose="020B0604020202020204" pitchFamily="34" charset="0"/>
              </a:rPr>
              <a:t>byl vyroben v období tří let před rokem registrace Žádosti o dotaci na MAS a nebyl používán</a:t>
            </a:r>
            <a:endParaRPr lang="cs-CZ" sz="1800" b="0" i="0" u="none" strike="noStrike" baseline="0" dirty="0">
              <a:solidFill>
                <a:srgbClr val="000000"/>
              </a:solidFill>
              <a:latin typeface="Arial" panose="020B0604020202020204" pitchFamily="34" charset="0"/>
            </a:endParaRPr>
          </a:p>
          <a:p>
            <a:pPr marL="285750" indent="-285750" algn="just">
              <a:buFont typeface="Arial" panose="020B0604020202020204" pitchFamily="34" charset="0"/>
              <a:buChar char="•"/>
            </a:pPr>
            <a:r>
              <a:rPr lang="cs-CZ" sz="1800" b="0" i="0" u="none" strike="noStrike" baseline="0" dirty="0">
                <a:solidFill>
                  <a:srgbClr val="000000"/>
                </a:solidFill>
                <a:latin typeface="Arial" panose="020B0604020202020204" pitchFamily="34" charset="0"/>
              </a:rPr>
              <a:t>nákup zvířat, jednoletých rostlin a jejich vysazování, </a:t>
            </a:r>
            <a:r>
              <a:rPr lang="cs-CZ" sz="1800" b="1" i="0" u="none" strike="noStrike" baseline="0" dirty="0">
                <a:solidFill>
                  <a:srgbClr val="000000"/>
                </a:solidFill>
                <a:latin typeface="Arial" panose="020B0604020202020204" pitchFamily="34" charset="0"/>
              </a:rPr>
              <a:t>nákup nemovitosti </a:t>
            </a:r>
            <a:endParaRPr lang="cs-CZ" sz="1800" b="0" i="0" u="none" strike="noStrike" baseline="0" dirty="0">
              <a:solidFill>
                <a:srgbClr val="000000"/>
              </a:solidFill>
              <a:latin typeface="Arial" panose="020B0604020202020204" pitchFamily="34" charset="0"/>
            </a:endParaRPr>
          </a:p>
          <a:p>
            <a:pPr marL="285750" indent="-285750" algn="just">
              <a:buFont typeface="Arial" panose="020B0604020202020204" pitchFamily="34" charset="0"/>
              <a:buChar char="•"/>
            </a:pPr>
            <a:r>
              <a:rPr lang="cs-CZ" sz="1800" b="0" i="0" u="none" strike="noStrike" baseline="0" dirty="0">
                <a:solidFill>
                  <a:srgbClr val="000000"/>
                </a:solidFill>
                <a:latin typeface="Arial" panose="020B0604020202020204" pitchFamily="34" charset="0"/>
              </a:rPr>
              <a:t>DPH (pokud je DPH nárokováno u finančního úřadu)</a:t>
            </a:r>
          </a:p>
          <a:p>
            <a:pPr marL="285750" indent="-285750" algn="just">
              <a:buFont typeface="Arial" panose="020B0604020202020204" pitchFamily="34" charset="0"/>
              <a:buChar char="•"/>
            </a:pPr>
            <a:r>
              <a:rPr lang="cs-CZ" sz="1800" b="0" i="0" u="none" strike="noStrike" baseline="0" dirty="0">
                <a:solidFill>
                  <a:srgbClr val="000000"/>
                </a:solidFill>
                <a:latin typeface="Arial" panose="020B0604020202020204" pitchFamily="34" charset="0"/>
              </a:rPr>
              <a:t>prosté nahrazení investice, investice do zalesňování, </a:t>
            </a:r>
          </a:p>
          <a:p>
            <a:pPr marL="285750" indent="-285750" algn="just">
              <a:buFont typeface="Arial" panose="020B0604020202020204" pitchFamily="34" charset="0"/>
              <a:buChar char="•"/>
            </a:pPr>
            <a:r>
              <a:rPr lang="cs-CZ" sz="1800" b="1" i="0" u="none" strike="noStrike" baseline="0" dirty="0">
                <a:solidFill>
                  <a:srgbClr val="000000"/>
                </a:solidFill>
                <a:latin typeface="Arial" panose="020B0604020202020204" pitchFamily="34" charset="0"/>
              </a:rPr>
              <a:t>investice do chovu včel, technologii zpracování medu </a:t>
            </a:r>
            <a:endParaRPr lang="cs-CZ" sz="1800" b="0" i="0" u="none" strike="noStrike" baseline="0" dirty="0">
              <a:solidFill>
                <a:srgbClr val="000000"/>
              </a:solidFill>
              <a:latin typeface="Arial" panose="020B0604020202020204" pitchFamily="34" charset="0"/>
            </a:endParaRPr>
          </a:p>
          <a:p>
            <a:pPr marL="285750" indent="-285750" algn="just">
              <a:buFont typeface="Arial" panose="020B0604020202020204" pitchFamily="34" charset="0"/>
              <a:buChar char="•"/>
            </a:pPr>
            <a:r>
              <a:rPr lang="cs-CZ" sz="1800" b="0" i="0" u="none" strike="noStrike" baseline="0" dirty="0">
                <a:solidFill>
                  <a:srgbClr val="000000"/>
                </a:solidFill>
                <a:latin typeface="Arial" panose="020B0604020202020204" pitchFamily="34" charset="0"/>
              </a:rPr>
              <a:t>investice do klecových chovů, bioplynové stanice a stavby s ní provozně spjaté, </a:t>
            </a:r>
          </a:p>
          <a:p>
            <a:pPr marL="285750" indent="-285750" algn="just">
              <a:buFont typeface="Arial" panose="020B0604020202020204" pitchFamily="34" charset="0"/>
              <a:buChar char="•"/>
            </a:pPr>
            <a:r>
              <a:rPr lang="cs-CZ" sz="1800" b="0" i="0" u="none" strike="noStrike" baseline="0" dirty="0">
                <a:solidFill>
                  <a:srgbClr val="000000"/>
                </a:solidFill>
                <a:latin typeface="Arial" panose="020B0604020202020204" pitchFamily="34" charset="0"/>
              </a:rPr>
              <a:t>jakékoli závlahové systémy, studny včetně průzkumných vrtů, inženýrské sítě včetně přípojek kromě rozvodů uvnitř staveb a na pozemcích žadatele, </a:t>
            </a:r>
          </a:p>
          <a:p>
            <a:pPr algn="ctr">
              <a:spcBef>
                <a:spcPct val="20000"/>
              </a:spcBef>
            </a:pPr>
            <a:r>
              <a:rPr lang="cs-CZ" sz="2000" dirty="0">
                <a:solidFill>
                  <a:srgbClr val="77933C"/>
                </a:solidFill>
                <a:latin typeface="Calibri" panose="020F0502020204030204" pitchFamily="34" charset="0"/>
                <a:cs typeface="Calibri" panose="020F0502020204030204" pitchFamily="34" charset="0"/>
              </a:rPr>
              <a:t>Více str. 18 Pravidel pro žadatele</a:t>
            </a:r>
          </a:p>
          <a:p>
            <a:pPr marL="457200" indent="-457200" algn="just">
              <a:spcBef>
                <a:spcPct val="20000"/>
              </a:spcBef>
              <a:buAutoNum type="arabicParenR"/>
            </a:pPr>
            <a:endParaRPr lang="cs-CZ" sz="2000" dirty="0">
              <a:solidFill>
                <a:srgbClr val="FF0000"/>
              </a:solidFill>
            </a:endParaRPr>
          </a:p>
          <a:p>
            <a:pPr>
              <a:spcBef>
                <a:spcPct val="20000"/>
              </a:spcBef>
            </a:pPr>
            <a:endParaRPr lang="cs-CZ" sz="2000" dirty="0"/>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2" cstate="print"/>
          <a:srcRect/>
          <a:stretch>
            <a:fillRect/>
          </a:stretch>
        </p:blipFill>
        <p:spPr bwMode="auto">
          <a:xfrm>
            <a:off x="4479726" y="219365"/>
            <a:ext cx="4196730" cy="689355"/>
          </a:xfrm>
          <a:prstGeom prst="rect">
            <a:avLst/>
          </a:prstGeom>
          <a:noFill/>
        </p:spPr>
      </p:pic>
      <p:sp>
        <p:nvSpPr>
          <p:cNvPr id="3" name="Zástupný symbol pro číslo snímku 2"/>
          <p:cNvSpPr>
            <a:spLocks noGrp="1"/>
          </p:cNvSpPr>
          <p:nvPr>
            <p:ph type="sldNum" sz="quarter" idx="12"/>
          </p:nvPr>
        </p:nvSpPr>
        <p:spPr/>
        <p:txBody>
          <a:bodyPr/>
          <a:lstStyle/>
          <a:p>
            <a:fld id="{291702F6-E4F6-43AE-9138-2C6C83276F49}" type="slidenum">
              <a:rPr lang="cs-CZ" smtClean="0"/>
              <a:pPr/>
              <a:t>14</a:t>
            </a:fld>
            <a:endParaRPr lang="cs-CZ"/>
          </a:p>
        </p:txBody>
      </p:sp>
      <p:pic>
        <p:nvPicPr>
          <p:cNvPr id="4" name="Obrázek 3">
            <a:extLst>
              <a:ext uri="{FF2B5EF4-FFF2-40B4-BE49-F238E27FC236}">
                <a16:creationId xmlns:a16="http://schemas.microsoft.com/office/drawing/2014/main" id="{CC0FDDD2-C971-0652-B658-2CA76E072E3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5" name="Obrázek 4">
            <a:extLst>
              <a:ext uri="{FF2B5EF4-FFF2-40B4-BE49-F238E27FC236}">
                <a16:creationId xmlns:a16="http://schemas.microsoft.com/office/drawing/2014/main" id="{FA5D2792-2760-C3AB-595E-646E03A72ED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Tree>
    <p:extLst>
      <p:ext uri="{BB962C8B-B14F-4D97-AF65-F5344CB8AC3E}">
        <p14:creationId xmlns:p14="http://schemas.microsoft.com/office/powerpoint/2010/main" val="28014372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367297"/>
            <a:ext cx="8352928" cy="5354177"/>
          </a:xfrm>
          <a:prstGeom prst="rect">
            <a:avLst/>
          </a:prstGeom>
        </p:spPr>
        <p:txBody>
          <a:bodyPr vert="horz" lIns="91440" tIns="45720" rIns="91440" bIns="45720" rtlCol="0">
            <a:normAutofit fontScale="85000" lnSpcReduction="20000"/>
          </a:bodyPr>
          <a:lstStyle/>
          <a:p>
            <a:pPr algn="ctr">
              <a:spcBef>
                <a:spcPct val="20000"/>
              </a:spcBef>
            </a:pPr>
            <a:endParaRPr lang="cs-CZ" sz="2300" dirty="0"/>
          </a:p>
          <a:p>
            <a:pPr algn="ctr">
              <a:spcBef>
                <a:spcPct val="20000"/>
              </a:spcBef>
            </a:pPr>
            <a:endParaRPr lang="cs-CZ" sz="2300" dirty="0"/>
          </a:p>
          <a:p>
            <a:pPr algn="just">
              <a:spcBef>
                <a:spcPct val="20000"/>
              </a:spcBef>
            </a:pPr>
            <a:r>
              <a:rPr lang="cs-CZ" sz="2400" b="1" dirty="0">
                <a:solidFill>
                  <a:srgbClr val="77933C"/>
                </a:solidFill>
                <a:latin typeface="Arial" panose="020B0604020202020204" pitchFamily="34" charset="0"/>
              </a:rPr>
              <a:t>Podání žádosti o dotaci – MAS</a:t>
            </a:r>
            <a:endParaRPr lang="cs-CZ" sz="4400" b="1" dirty="0">
              <a:solidFill>
                <a:srgbClr val="77933C"/>
              </a:solidFill>
              <a:latin typeface="Arial" panose="020B0604020202020204" pitchFamily="34" charset="0"/>
            </a:endParaRPr>
          </a:p>
          <a:p>
            <a:pPr marL="457200" indent="-457200" algn="just">
              <a:spcBef>
                <a:spcPct val="20000"/>
              </a:spcBef>
              <a:buAutoNum type="arabicPeriod"/>
            </a:pPr>
            <a:r>
              <a:rPr lang="cs-CZ" sz="2300" b="1" dirty="0"/>
              <a:t>Konzultace žádostí, semináře </a:t>
            </a:r>
            <a:r>
              <a:rPr lang="cs-CZ" sz="2300" dirty="0"/>
              <a:t>– MAS pomáhá žadatelům při přípravě žádosti</a:t>
            </a:r>
          </a:p>
          <a:p>
            <a:pPr marL="457200" indent="-457200" algn="just">
              <a:spcBef>
                <a:spcPct val="20000"/>
              </a:spcBef>
              <a:buAutoNum type="arabicPeriod"/>
            </a:pPr>
            <a:r>
              <a:rPr lang="cs-CZ" sz="2300" b="1" dirty="0"/>
              <a:t>Příjem žádosti na MAS</a:t>
            </a:r>
            <a:r>
              <a:rPr lang="cs-CZ" sz="2300" dirty="0"/>
              <a:t> = </a:t>
            </a:r>
            <a:r>
              <a:rPr lang="cs-CZ" sz="2300" dirty="0">
                <a:solidFill>
                  <a:srgbClr val="000000"/>
                </a:solidFill>
              </a:rPr>
              <a:t>žadatel podává Žádost o dotaci prostřednictvím vlastního účtu na Portálu farmáře, a to v termínu stanoveném Výzvou MAS </a:t>
            </a:r>
            <a:r>
              <a:rPr lang="cs-CZ" sz="2300" dirty="0"/>
              <a:t>– stejné registrační číslo od začátku. Návod jak postupovat naleznete na stránkách OZJ (</a:t>
            </a:r>
            <a:r>
              <a:rPr lang="cs-CZ" sz="2400" b="0" i="0" u="none" strike="noStrike" dirty="0">
                <a:solidFill>
                  <a:srgbClr val="000000"/>
                </a:solidFill>
                <a:effectLst/>
                <a:hlinkClick r:id="rId2"/>
              </a:rPr>
              <a:t>Postup pro žadatele na podávání Žádosti o dotaci a pro MAS na administraci na Portále farmáře</a:t>
            </a:r>
            <a:r>
              <a:rPr lang="cs-CZ" sz="2400" b="0" i="0" u="none" strike="noStrike" dirty="0">
                <a:solidFill>
                  <a:srgbClr val="000000"/>
                </a:solidFill>
                <a:effectLst/>
              </a:rPr>
              <a:t>)</a:t>
            </a:r>
          </a:p>
          <a:p>
            <a:pPr marL="457200" indent="-457200" algn="just">
              <a:spcBef>
                <a:spcPct val="20000"/>
              </a:spcBef>
              <a:buAutoNum type="arabicPeriod"/>
            </a:pPr>
            <a:r>
              <a:rPr lang="cs-CZ" sz="2300" b="1" dirty="0"/>
              <a:t>Ověření přijatelnosti, popř. správnosti příloh </a:t>
            </a:r>
            <a:r>
              <a:rPr lang="cs-CZ" sz="2300" dirty="0"/>
              <a:t>– MAS případně písemně vyzve žadatele k opravě – pokud nedoplní do termínu stanoveného MAS –</a:t>
            </a:r>
            <a:r>
              <a:rPr lang="cs-CZ" sz="2300" dirty="0">
                <a:solidFill>
                  <a:srgbClr val="000000"/>
                </a:solidFill>
              </a:rPr>
              <a:t> </a:t>
            </a:r>
            <a:r>
              <a:rPr lang="cs-CZ" sz="2300" b="0" i="0" u="none" strike="noStrike" baseline="0" dirty="0">
                <a:solidFill>
                  <a:srgbClr val="000000"/>
                </a:solidFill>
              </a:rPr>
              <a:t>MAS ukončí administraci žádosti</a:t>
            </a:r>
          </a:p>
          <a:p>
            <a:pPr marL="457200" indent="-457200" algn="just">
              <a:spcBef>
                <a:spcPct val="20000"/>
              </a:spcBef>
              <a:buAutoNum type="arabicPeriod"/>
            </a:pPr>
            <a:r>
              <a:rPr lang="cs-CZ" sz="2300" b="1" dirty="0"/>
              <a:t>Hodnocení a výběr </a:t>
            </a:r>
            <a:r>
              <a:rPr lang="cs-CZ" sz="2300" dirty="0"/>
              <a:t>– jednání výběrového a rozhodovacího orgánu MAS</a:t>
            </a:r>
          </a:p>
          <a:p>
            <a:pPr marL="457200" indent="-457200" algn="just">
              <a:spcBef>
                <a:spcPct val="20000"/>
              </a:spcBef>
              <a:buAutoNum type="arabicPeriod"/>
            </a:pPr>
            <a:r>
              <a:rPr lang="cs-CZ" sz="2300" b="1" dirty="0"/>
              <a:t>Finalizace žádostí </a:t>
            </a:r>
            <a:r>
              <a:rPr lang="cs-CZ" sz="2300" dirty="0"/>
              <a:t>– MAS pomůže u vybraným projektů zejména s kompletací povinných příloh. MAS formulář Žádosti o dotaci elektronicky podepíše a včetně příloh ho postoupí vybranému žadateli přes Portál farmáře k podání na RO SZIF minimálně 3 pracovní dny před termínem podání na RO SZIF.</a:t>
            </a:r>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3" cstate="print"/>
          <a:srcRect/>
          <a:stretch>
            <a:fillRect/>
          </a:stretch>
        </p:blipFill>
        <p:spPr bwMode="auto">
          <a:xfrm>
            <a:off x="4479726" y="219365"/>
            <a:ext cx="4196730" cy="689355"/>
          </a:xfrm>
          <a:prstGeom prst="rect">
            <a:avLst/>
          </a:prstGeom>
          <a:noFill/>
        </p:spPr>
      </p:pic>
      <p:sp>
        <p:nvSpPr>
          <p:cNvPr id="6" name="Nadpis 5">
            <a:extLst>
              <a:ext uri="{FF2B5EF4-FFF2-40B4-BE49-F238E27FC236}">
                <a16:creationId xmlns:a16="http://schemas.microsoft.com/office/drawing/2014/main" id="{BA5F6F40-3CED-6E9B-C8E7-C6750F9A5B47}"/>
              </a:ext>
            </a:extLst>
          </p:cNvPr>
          <p:cNvSpPr>
            <a:spLocks noGrp="1"/>
          </p:cNvSpPr>
          <p:nvPr>
            <p:ph type="title"/>
          </p:nvPr>
        </p:nvSpPr>
        <p:spPr>
          <a:xfrm>
            <a:off x="1907704" y="1141164"/>
            <a:ext cx="6624736" cy="646105"/>
          </a:xfrm>
        </p:spPr>
        <p:txBody>
          <a:bodyPr>
            <a:noAutofit/>
          </a:bodyPr>
          <a:lstStyle/>
          <a:p>
            <a:r>
              <a:rPr lang="cs-CZ" sz="3200" b="1" dirty="0">
                <a:solidFill>
                  <a:schemeClr val="accent3">
                    <a:lumMod val="75000"/>
                  </a:schemeClr>
                </a:solidFill>
              </a:rPr>
              <a:t>2 . Harmonogram podání žádosti</a:t>
            </a:r>
            <a:endParaRPr lang="cs-CZ" sz="3200" dirty="0"/>
          </a:p>
        </p:txBody>
      </p:sp>
      <p:sp>
        <p:nvSpPr>
          <p:cNvPr id="3" name="Zástupný symbol pro číslo snímku 2"/>
          <p:cNvSpPr>
            <a:spLocks noGrp="1"/>
          </p:cNvSpPr>
          <p:nvPr>
            <p:ph type="sldNum" sz="quarter" idx="12"/>
          </p:nvPr>
        </p:nvSpPr>
        <p:spPr/>
        <p:txBody>
          <a:bodyPr/>
          <a:lstStyle/>
          <a:p>
            <a:fld id="{291702F6-E4F6-43AE-9138-2C6C83276F49}" type="slidenum">
              <a:rPr lang="cs-CZ" smtClean="0"/>
              <a:pPr/>
              <a:t>15</a:t>
            </a:fld>
            <a:endParaRPr lang="cs-CZ"/>
          </a:p>
        </p:txBody>
      </p:sp>
      <p:pic>
        <p:nvPicPr>
          <p:cNvPr id="4" name="Obrázek 3">
            <a:extLst>
              <a:ext uri="{FF2B5EF4-FFF2-40B4-BE49-F238E27FC236}">
                <a16:creationId xmlns:a16="http://schemas.microsoft.com/office/drawing/2014/main" id="{564A5C74-E06B-3A11-E165-660743E1B93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5" name="Obrázek 4">
            <a:extLst>
              <a:ext uri="{FF2B5EF4-FFF2-40B4-BE49-F238E27FC236}">
                <a16:creationId xmlns:a16="http://schemas.microsoft.com/office/drawing/2014/main" id="{2B30E22D-9F31-2C98-C153-588076BDCA8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Tree>
    <p:extLst>
      <p:ext uri="{BB962C8B-B14F-4D97-AF65-F5344CB8AC3E}">
        <p14:creationId xmlns:p14="http://schemas.microsoft.com/office/powerpoint/2010/main" val="4009794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719370"/>
            <a:ext cx="8352928" cy="5002104"/>
          </a:xfrm>
          <a:prstGeom prst="rect">
            <a:avLst/>
          </a:prstGeom>
        </p:spPr>
        <p:txBody>
          <a:bodyPr vert="horz" lIns="91440" tIns="45720" rIns="91440" bIns="45720" rtlCol="0">
            <a:normAutofit fontScale="92500" lnSpcReduction="20000"/>
          </a:bodyPr>
          <a:lstStyle/>
          <a:p>
            <a:pPr algn="ctr">
              <a:spcBef>
                <a:spcPct val="20000"/>
              </a:spcBef>
            </a:pPr>
            <a:endParaRPr lang="cs-CZ" sz="1600" dirty="0"/>
          </a:p>
          <a:p>
            <a:pPr marL="514350" indent="-514350" algn="just">
              <a:spcBef>
                <a:spcPct val="20000"/>
              </a:spcBef>
              <a:buFont typeface="+mj-lt"/>
              <a:buAutoNum type="arabicPeriod"/>
            </a:pPr>
            <a:r>
              <a:rPr lang="cs-CZ" b="1" dirty="0">
                <a:solidFill>
                  <a:srgbClr val="77933C"/>
                </a:solidFill>
              </a:rPr>
              <a:t>Podání žádosti na SZIF</a:t>
            </a:r>
            <a:r>
              <a:rPr lang="cs-CZ" dirty="0">
                <a:solidFill>
                  <a:srgbClr val="77933C"/>
                </a:solidFill>
              </a:rPr>
              <a:t> </a:t>
            </a:r>
            <a:r>
              <a:rPr lang="cs-CZ" sz="1600" dirty="0"/>
              <a:t>– Žadatel provede podání ze svého účtu na Portálu farmáře nejpozději do termínu podání na RO SZIF stanoveného ve Výzvě MAS</a:t>
            </a:r>
          </a:p>
          <a:p>
            <a:pPr marL="514350" indent="-514350" algn="just">
              <a:spcBef>
                <a:spcPct val="20000"/>
              </a:spcBef>
              <a:buFont typeface="+mj-lt"/>
              <a:buAutoNum type="arabicPeriod"/>
            </a:pPr>
            <a:r>
              <a:rPr lang="cs-CZ" sz="1600" b="1" dirty="0"/>
              <a:t>Kontrola na RO SZIF </a:t>
            </a:r>
            <a:r>
              <a:rPr lang="cs-CZ" sz="1600" dirty="0"/>
              <a:t>- Žádost o doplnění neúplné dokumentace v termínu do 21 kalendářních dnů od doručení</a:t>
            </a:r>
          </a:p>
          <a:p>
            <a:pPr marL="514350" indent="-514350" algn="just">
              <a:spcBef>
                <a:spcPct val="20000"/>
              </a:spcBef>
              <a:buFont typeface="+mj-lt"/>
              <a:buAutoNum type="arabicPeriod"/>
            </a:pPr>
            <a:r>
              <a:rPr lang="cs-CZ" sz="1600" b="1" dirty="0"/>
              <a:t>Doložení příloh k výběru dodavatele </a:t>
            </a:r>
            <a:r>
              <a:rPr lang="cs-CZ" sz="1600" dirty="0"/>
              <a:t>(mimo přímý nákup) – do 70. kalendářních dnů od finálního podání </a:t>
            </a:r>
            <a:r>
              <a:rPr lang="cs-CZ" sz="1600" dirty="0" err="1"/>
              <a:t>ŽoD</a:t>
            </a:r>
            <a:r>
              <a:rPr lang="cs-CZ" sz="1600" dirty="0"/>
              <a:t> (nejprve emailem na MAS – kontrola a podpis aktualizované žádosti) </a:t>
            </a:r>
          </a:p>
          <a:p>
            <a:pPr marL="514350" indent="-514350" algn="just">
              <a:spcBef>
                <a:spcPct val="20000"/>
              </a:spcBef>
              <a:buFont typeface="+mj-lt"/>
              <a:buAutoNum type="arabicPeriod"/>
            </a:pPr>
            <a:r>
              <a:rPr lang="cs-CZ" sz="1600" b="1" dirty="0"/>
              <a:t>Schválení žádosti a podpis Dohody o poskytnutí dotace</a:t>
            </a:r>
            <a:r>
              <a:rPr lang="cs-CZ" sz="1600" dirty="0"/>
              <a:t> - žadatel je informován o schválení/neschválení prostřednictvím Portálu farmáře. V případě, že je projekt schválen, je žadatel vyzván k podpisu Dohody o poskytnutí dotace a je povinen podepsat Dohodu ve lhůtě stanovené ve zvacím dopise SZIF</a:t>
            </a:r>
          </a:p>
          <a:p>
            <a:pPr marL="514350" indent="-514350" algn="just">
              <a:spcBef>
                <a:spcPct val="20000"/>
              </a:spcBef>
              <a:buFont typeface="+mj-lt"/>
              <a:buAutoNum type="arabicPeriod"/>
            </a:pPr>
            <a:r>
              <a:rPr lang="cs-CZ" sz="1600" b="1" dirty="0"/>
              <a:t>Realizace projektu</a:t>
            </a:r>
            <a:r>
              <a:rPr lang="cs-CZ" sz="1600" dirty="0"/>
              <a:t> - dle stanovených podmínek v Dohodě.</a:t>
            </a:r>
          </a:p>
          <a:p>
            <a:pPr marL="514350" indent="-514350" algn="just">
              <a:spcBef>
                <a:spcPct val="20000"/>
              </a:spcBef>
              <a:buFont typeface="+mj-lt"/>
              <a:buAutoNum type="arabicPeriod"/>
            </a:pPr>
            <a:r>
              <a:rPr lang="cs-CZ" sz="1600" b="1" dirty="0"/>
              <a:t>Žádost o platbu (</a:t>
            </a:r>
            <a:r>
              <a:rPr lang="cs-CZ" sz="1600" b="1" dirty="0" err="1"/>
              <a:t>ŽoP</a:t>
            </a:r>
            <a:r>
              <a:rPr lang="cs-CZ" sz="1600" b="1" dirty="0"/>
              <a:t>) </a:t>
            </a:r>
            <a:r>
              <a:rPr lang="cs-CZ" sz="1600" dirty="0"/>
              <a:t>-</a:t>
            </a:r>
            <a:r>
              <a:rPr lang="cs-CZ" sz="1600" b="1" dirty="0"/>
              <a:t> </a:t>
            </a:r>
            <a:r>
              <a:rPr lang="cs-CZ" sz="1600" dirty="0"/>
              <a:t>nejpozději v termínu uvedeném v Žádosti o dotaci - Žádost o platbu si žadatel vygeneruje prostřednictvím Portálu farmáře, žádost vyplní a pošle na MAS e-mailem i s přílohami. Žádost o platbu musí být ze strany MAS před podáním elektronicky podepsána. Odeslání Žádosti o platbu zajistí opět žadatel prostřednictvím Portálu farmáře. </a:t>
            </a:r>
            <a:r>
              <a:rPr lang="cs-CZ" sz="1600" dirty="0">
                <a:solidFill>
                  <a:srgbClr val="000000"/>
                </a:solidFill>
              </a:rPr>
              <a:t>(</a:t>
            </a:r>
            <a:r>
              <a:rPr lang="cs-CZ" sz="1600" b="0" i="0" u="none" strike="noStrike" baseline="0" dirty="0">
                <a:solidFill>
                  <a:srgbClr val="000000"/>
                </a:solidFill>
              </a:rPr>
              <a:t>souhlasné/nesouhlasné stanovisko MAS, plnění účelu projektu, případně přidané hodnoty projektu, vyjádření se k dodržení preferenčních kritérií či dalších podmínek stanovených Pravidly)</a:t>
            </a:r>
            <a:endParaRPr lang="cs-CZ" sz="1600" dirty="0">
              <a:solidFill>
                <a:srgbClr val="000000"/>
              </a:solidFill>
            </a:endParaRPr>
          </a:p>
          <a:p>
            <a:pPr marL="514350" indent="-514350" algn="just">
              <a:spcBef>
                <a:spcPct val="20000"/>
              </a:spcBef>
              <a:buFont typeface="+mj-lt"/>
              <a:buAutoNum type="arabicPeriod"/>
            </a:pPr>
            <a:r>
              <a:rPr lang="cs-CZ" sz="1600" b="1" dirty="0"/>
              <a:t>Proplacení dotace</a:t>
            </a:r>
          </a:p>
          <a:p>
            <a:pPr algn="just">
              <a:spcBef>
                <a:spcPct val="20000"/>
              </a:spcBef>
            </a:pPr>
            <a:endParaRPr lang="cs-CZ" sz="1600" b="1" dirty="0"/>
          </a:p>
          <a:p>
            <a:pPr algn="just"/>
            <a:r>
              <a:rPr lang="cs-CZ" sz="1600" b="1" dirty="0"/>
              <a:t>Provádění změn v projektech</a:t>
            </a:r>
          </a:p>
          <a:p>
            <a:pPr lvl="0" algn="just"/>
            <a:r>
              <a:rPr lang="cs-CZ" sz="1600" dirty="0"/>
              <a:t>Jakékoliv změny v období od podpisu Dohody po dobu lhůty vázanosti projektu na účel je žadatel povinen hlásit MAS a poté </a:t>
            </a:r>
            <a:r>
              <a:rPr lang="cs-CZ" sz="1600" dirty="0" err="1"/>
              <a:t>SZIFu</a:t>
            </a:r>
            <a:r>
              <a:rPr lang="cs-CZ" sz="1600" dirty="0"/>
              <a:t> přes Portál farmáře prostřednictvím formuláře Hlášení o změnách</a:t>
            </a:r>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2" cstate="print"/>
          <a:srcRect/>
          <a:stretch>
            <a:fillRect/>
          </a:stretch>
        </p:blipFill>
        <p:spPr bwMode="auto">
          <a:xfrm>
            <a:off x="4479726" y="219365"/>
            <a:ext cx="4196730" cy="689355"/>
          </a:xfrm>
          <a:prstGeom prst="rect">
            <a:avLst/>
          </a:prstGeom>
          <a:noFill/>
        </p:spPr>
      </p:pic>
      <p:sp>
        <p:nvSpPr>
          <p:cNvPr id="6" name="Nadpis 5">
            <a:extLst>
              <a:ext uri="{FF2B5EF4-FFF2-40B4-BE49-F238E27FC236}">
                <a16:creationId xmlns:a16="http://schemas.microsoft.com/office/drawing/2014/main" id="{BA5F6F40-3CED-6E9B-C8E7-C6750F9A5B47}"/>
              </a:ext>
            </a:extLst>
          </p:cNvPr>
          <p:cNvSpPr>
            <a:spLocks noGrp="1"/>
          </p:cNvSpPr>
          <p:nvPr>
            <p:ph type="title"/>
          </p:nvPr>
        </p:nvSpPr>
        <p:spPr>
          <a:xfrm>
            <a:off x="1907704" y="1019669"/>
            <a:ext cx="6624736" cy="646105"/>
          </a:xfrm>
        </p:spPr>
        <p:txBody>
          <a:bodyPr>
            <a:noAutofit/>
          </a:bodyPr>
          <a:lstStyle/>
          <a:p>
            <a:r>
              <a:rPr lang="cs-CZ" sz="3200" b="1" dirty="0">
                <a:solidFill>
                  <a:schemeClr val="accent3">
                    <a:lumMod val="75000"/>
                  </a:schemeClr>
                </a:solidFill>
              </a:rPr>
              <a:t>2 . Harmonogram podání žádosti</a:t>
            </a:r>
            <a:endParaRPr lang="cs-CZ" sz="3200" dirty="0"/>
          </a:p>
        </p:txBody>
      </p:sp>
      <p:sp>
        <p:nvSpPr>
          <p:cNvPr id="3" name="Zástupný symbol pro číslo snímku 2"/>
          <p:cNvSpPr>
            <a:spLocks noGrp="1"/>
          </p:cNvSpPr>
          <p:nvPr>
            <p:ph type="sldNum" sz="quarter" idx="12"/>
          </p:nvPr>
        </p:nvSpPr>
        <p:spPr/>
        <p:txBody>
          <a:bodyPr/>
          <a:lstStyle/>
          <a:p>
            <a:fld id="{291702F6-E4F6-43AE-9138-2C6C83276F49}" type="slidenum">
              <a:rPr lang="cs-CZ" smtClean="0"/>
              <a:pPr/>
              <a:t>16</a:t>
            </a:fld>
            <a:endParaRPr lang="cs-CZ"/>
          </a:p>
        </p:txBody>
      </p:sp>
      <p:pic>
        <p:nvPicPr>
          <p:cNvPr id="4" name="Obrázek 3">
            <a:extLst>
              <a:ext uri="{FF2B5EF4-FFF2-40B4-BE49-F238E27FC236}">
                <a16:creationId xmlns:a16="http://schemas.microsoft.com/office/drawing/2014/main" id="{564A5C74-E06B-3A11-E165-660743E1B93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5" name="Obrázek 4">
            <a:extLst>
              <a:ext uri="{FF2B5EF4-FFF2-40B4-BE49-F238E27FC236}">
                <a16:creationId xmlns:a16="http://schemas.microsoft.com/office/drawing/2014/main" id="{2B30E22D-9F31-2C98-C153-588076BDCA8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Tree>
    <p:extLst>
      <p:ext uri="{BB962C8B-B14F-4D97-AF65-F5344CB8AC3E}">
        <p14:creationId xmlns:p14="http://schemas.microsoft.com/office/powerpoint/2010/main" val="9641090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2492896"/>
            <a:ext cx="8352928" cy="2232248"/>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cs-CZ" sz="4800" b="1" dirty="0">
                <a:solidFill>
                  <a:schemeClr val="accent3">
                    <a:lumMod val="75000"/>
                  </a:schemeClr>
                </a:solidFill>
              </a:rPr>
              <a:t>2. </a:t>
            </a:r>
            <a:r>
              <a:rPr lang="cs-CZ" sz="4800" b="1" dirty="0" err="1">
                <a:solidFill>
                  <a:schemeClr val="accent3">
                    <a:lumMod val="75000"/>
                  </a:schemeClr>
                </a:solidFill>
              </a:rPr>
              <a:t>Fiche</a:t>
            </a:r>
            <a:r>
              <a:rPr lang="cs-CZ" sz="4800" b="1" dirty="0">
                <a:solidFill>
                  <a:schemeClr val="accent3">
                    <a:lumMod val="75000"/>
                  </a:schemeClr>
                </a:solidFill>
              </a:rPr>
              <a:t> - alokace, podmínky, způsobilé výdaje</a:t>
            </a:r>
            <a:endParaRPr kumimoji="0" lang="cs-CZ" sz="4800" b="1" i="0" u="none" strike="noStrike" kern="1200" cap="none" spc="0" normalizeH="0" baseline="0" noProof="0" dirty="0">
              <a:ln>
                <a:noFill/>
              </a:ln>
              <a:solidFill>
                <a:schemeClr val="accent3">
                  <a:lumMod val="75000"/>
                </a:schemeClr>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cs-CZ" sz="3200" b="1" i="0" u="none" strike="noStrike" kern="1200" cap="none" spc="0" normalizeH="0" baseline="0" noProof="0" dirty="0">
              <a:ln>
                <a:noFill/>
              </a:ln>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cs-CZ" sz="3200" b="0" i="0" u="none" strike="noStrike" kern="1200" cap="none" spc="0" normalizeH="0" baseline="0" noProof="0" dirty="0">
              <a:ln>
                <a:noFill/>
              </a:ln>
              <a:effectLst/>
              <a:uLnTx/>
              <a:uFillTx/>
              <a:latin typeface="+mn-lt"/>
              <a:ea typeface="+mn-ea"/>
              <a:cs typeface="+mn-cs"/>
            </a:endParaRPr>
          </a:p>
        </p:txBody>
      </p:sp>
      <p:cxnSp>
        <p:nvCxnSpPr>
          <p:cNvPr id="10" name="Přímá spojovací čára 9"/>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1" name="Přímá spojovací čára 10"/>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sp>
        <p:nvSpPr>
          <p:cNvPr id="3" name="Zástupný symbol pro číslo snímku 2"/>
          <p:cNvSpPr>
            <a:spLocks noGrp="1"/>
          </p:cNvSpPr>
          <p:nvPr>
            <p:ph type="sldNum" sz="quarter" idx="12"/>
          </p:nvPr>
        </p:nvSpPr>
        <p:spPr/>
        <p:txBody>
          <a:bodyPr/>
          <a:lstStyle/>
          <a:p>
            <a:fld id="{291702F6-E4F6-43AE-9138-2C6C83276F49}" type="slidenum">
              <a:rPr lang="cs-CZ" smtClean="0"/>
              <a:pPr/>
              <a:t>17</a:t>
            </a:fld>
            <a:endParaRPr lang="cs-CZ"/>
          </a:p>
        </p:txBody>
      </p:sp>
      <p:pic>
        <p:nvPicPr>
          <p:cNvPr id="4" name="Obrázek 3">
            <a:extLst>
              <a:ext uri="{FF2B5EF4-FFF2-40B4-BE49-F238E27FC236}">
                <a16:creationId xmlns:a16="http://schemas.microsoft.com/office/drawing/2014/main" id="{5BD2F42B-BE6D-F1A1-B6E7-624B653EBD8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5" name="Obrázek 4">
            <a:extLst>
              <a:ext uri="{FF2B5EF4-FFF2-40B4-BE49-F238E27FC236}">
                <a16:creationId xmlns:a16="http://schemas.microsoft.com/office/drawing/2014/main" id="{E34FA73A-57A7-23F0-EDE2-AE5FD4667EB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700808"/>
            <a:ext cx="8352928" cy="4816332"/>
          </a:xfrm>
          <a:prstGeom prst="rect">
            <a:avLst/>
          </a:prstGeom>
        </p:spPr>
        <p:txBody>
          <a:bodyPr vert="horz" lIns="91440" tIns="45720" rIns="91440" bIns="45720" rtlCol="0">
            <a:normAutofit/>
          </a:bodyPr>
          <a:lstStyle/>
          <a:p>
            <a:endParaRPr lang="cs-CZ" sz="1800" b="0" i="0" u="none" strike="noStrike" dirty="0">
              <a:effectLst/>
              <a:highlight>
                <a:srgbClr val="FFFFFF"/>
              </a:highlight>
            </a:endParaRPr>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2" cstate="print"/>
          <a:srcRect/>
          <a:stretch>
            <a:fillRect/>
          </a:stretch>
        </p:blipFill>
        <p:spPr bwMode="auto">
          <a:xfrm>
            <a:off x="4479726" y="219365"/>
            <a:ext cx="4196730" cy="689355"/>
          </a:xfrm>
          <a:prstGeom prst="rect">
            <a:avLst/>
          </a:prstGeom>
          <a:noFill/>
        </p:spPr>
      </p:pic>
      <p:sp>
        <p:nvSpPr>
          <p:cNvPr id="5" name="Nadpis 4">
            <a:extLst>
              <a:ext uri="{FF2B5EF4-FFF2-40B4-BE49-F238E27FC236}">
                <a16:creationId xmlns:a16="http://schemas.microsoft.com/office/drawing/2014/main" id="{125B0B62-5022-0B8B-77E3-AC37BF30D856}"/>
              </a:ext>
            </a:extLst>
          </p:cNvPr>
          <p:cNvSpPr>
            <a:spLocks noGrp="1"/>
          </p:cNvSpPr>
          <p:nvPr>
            <p:ph type="title"/>
          </p:nvPr>
        </p:nvSpPr>
        <p:spPr>
          <a:xfrm>
            <a:off x="457200" y="1484784"/>
            <a:ext cx="8229600" cy="689355"/>
          </a:xfrm>
        </p:spPr>
        <p:txBody>
          <a:bodyPr>
            <a:normAutofit fontScale="90000"/>
          </a:bodyPr>
          <a:lstStyle/>
          <a:p>
            <a:r>
              <a:rPr lang="cs-CZ" sz="3600" dirty="0" err="1">
                <a:solidFill>
                  <a:srgbClr val="77933C"/>
                </a:solidFill>
              </a:rPr>
              <a:t>Fiche</a:t>
            </a:r>
            <a:r>
              <a:rPr lang="cs-CZ" sz="3600" dirty="0">
                <a:solidFill>
                  <a:srgbClr val="77933C"/>
                </a:solidFill>
              </a:rPr>
              <a:t> 4 – Podnikání malých a středních podniků </a:t>
            </a:r>
            <a:endParaRPr lang="cs-CZ" dirty="0">
              <a:solidFill>
                <a:srgbClr val="77933C"/>
              </a:solidFill>
            </a:endParaRPr>
          </a:p>
        </p:txBody>
      </p:sp>
      <p:sp>
        <p:nvSpPr>
          <p:cNvPr id="6" name="Zástupný obsah 5">
            <a:extLst>
              <a:ext uri="{FF2B5EF4-FFF2-40B4-BE49-F238E27FC236}">
                <a16:creationId xmlns:a16="http://schemas.microsoft.com/office/drawing/2014/main" id="{22BC98E5-1E08-31D2-6B1D-EAE54596854D}"/>
              </a:ext>
            </a:extLst>
          </p:cNvPr>
          <p:cNvSpPr>
            <a:spLocks noGrp="1"/>
          </p:cNvSpPr>
          <p:nvPr>
            <p:ph idx="1"/>
          </p:nvPr>
        </p:nvSpPr>
        <p:spPr>
          <a:xfrm>
            <a:off x="420893" y="2209173"/>
            <a:ext cx="8229600" cy="4352170"/>
          </a:xfrm>
        </p:spPr>
        <p:txBody>
          <a:bodyPr>
            <a:normAutofit fontScale="47500" lnSpcReduction="20000"/>
          </a:bodyPr>
          <a:lstStyle/>
          <a:p>
            <a:pPr marL="0" indent="0" algn="just">
              <a:buNone/>
            </a:pPr>
            <a:r>
              <a:rPr lang="cs-CZ" b="1" dirty="0"/>
              <a:t>Alokace: </a:t>
            </a:r>
            <a:r>
              <a:rPr lang="cs-CZ" dirty="0"/>
              <a:t>5 303 900,- Kč</a:t>
            </a:r>
          </a:p>
          <a:p>
            <a:pPr marL="0" indent="0" algn="just">
              <a:buNone/>
            </a:pPr>
            <a:r>
              <a:rPr lang="cs-CZ" b="1" dirty="0"/>
              <a:t>Dotace</a:t>
            </a:r>
            <a:r>
              <a:rPr lang="cs-CZ" dirty="0"/>
              <a:t> 50 % </a:t>
            </a:r>
          </a:p>
          <a:p>
            <a:pPr marL="0" indent="0" algn="just">
              <a:buNone/>
            </a:pPr>
            <a:r>
              <a:rPr lang="cs-CZ" b="1" dirty="0"/>
              <a:t>Celkové způsobilé výdaje:  </a:t>
            </a:r>
            <a:r>
              <a:rPr lang="cs-CZ" dirty="0"/>
              <a:t>min. 300 000 Kč a max. 1 000 000 Kč</a:t>
            </a:r>
          </a:p>
          <a:p>
            <a:pPr marL="0" indent="0" algn="just">
              <a:buNone/>
            </a:pPr>
            <a:r>
              <a:rPr lang="cs-CZ" dirty="0"/>
              <a:t>Podpora je poskytována v souladu s čl. 61 ABER. </a:t>
            </a:r>
          </a:p>
          <a:p>
            <a:pPr marL="0" indent="0" algn="just">
              <a:buNone/>
            </a:pPr>
            <a:endParaRPr lang="cs-CZ" b="1" dirty="0"/>
          </a:p>
          <a:p>
            <a:pPr marL="0" indent="0" algn="just">
              <a:buNone/>
            </a:pPr>
            <a:r>
              <a:rPr lang="cs-CZ" b="1" dirty="0"/>
              <a:t>Oblasti podpory </a:t>
            </a:r>
          </a:p>
          <a:p>
            <a:pPr marL="0" indent="0" algn="just">
              <a:buNone/>
            </a:pPr>
            <a:r>
              <a:rPr lang="cs-CZ" dirty="0"/>
              <a:t>Podpora zahrnuje podnikání malých a středních podniků a zahrnuje výdaje, které se týkají zemědělského, lesnického i nezemědělského podnikání, včetně zpracování produktů a jejich uvádění na trh, a je určena zejména na investice do staveb, strojů, technologií a vybavení pro založení a rozvoj podnikatelských činností. </a:t>
            </a:r>
          </a:p>
          <a:p>
            <a:pPr marL="0" indent="0" algn="just">
              <a:buNone/>
            </a:pPr>
            <a:endParaRPr lang="cs-CZ" b="1" dirty="0"/>
          </a:p>
          <a:p>
            <a:pPr marL="0" indent="0" algn="just">
              <a:buNone/>
            </a:pPr>
            <a:r>
              <a:rPr lang="cs-CZ" b="1" dirty="0"/>
              <a:t>Aktivity </a:t>
            </a:r>
          </a:p>
          <a:p>
            <a:pPr marL="514350" indent="-514350" algn="just">
              <a:buAutoNum type="alphaLcParenR"/>
            </a:pPr>
            <a:r>
              <a:rPr lang="cs-CZ" dirty="0"/>
              <a:t>Zemědělské podnikání </a:t>
            </a:r>
          </a:p>
          <a:p>
            <a:pPr marL="514350" indent="-514350" algn="just">
              <a:buAutoNum type="alphaLcParenR"/>
            </a:pPr>
            <a:r>
              <a:rPr lang="cs-CZ" dirty="0"/>
              <a:t>Zpracování a uvádění na trh produktů </a:t>
            </a:r>
          </a:p>
          <a:p>
            <a:pPr marL="514350" indent="-514350" algn="just">
              <a:buAutoNum type="alphaLcParenR"/>
            </a:pPr>
            <a:r>
              <a:rPr lang="cs-CZ" dirty="0"/>
              <a:t>Lesnické podnikání </a:t>
            </a:r>
          </a:p>
          <a:p>
            <a:pPr marL="514350" indent="-514350" algn="just">
              <a:buAutoNum type="alphaLcParenR"/>
            </a:pPr>
            <a:r>
              <a:rPr lang="cs-CZ" dirty="0"/>
              <a:t>Nezemědělské podnikání </a:t>
            </a:r>
          </a:p>
          <a:p>
            <a:pPr marL="0" indent="0" algn="just">
              <a:buNone/>
            </a:pPr>
            <a:endParaRPr lang="cs-CZ" dirty="0"/>
          </a:p>
          <a:p>
            <a:pPr marL="0" indent="0" algn="just">
              <a:buNone/>
            </a:pPr>
            <a:r>
              <a:rPr lang="cs-CZ" b="1" dirty="0"/>
              <a:t>Příjemce dotace: </a:t>
            </a:r>
            <a:r>
              <a:rPr lang="cs-CZ" dirty="0"/>
              <a:t>Podnikatelské subjekty splňující definici malého a středního podniku.</a:t>
            </a:r>
          </a:p>
        </p:txBody>
      </p:sp>
      <p:sp>
        <p:nvSpPr>
          <p:cNvPr id="3" name="Zástupný symbol pro číslo snímku 2"/>
          <p:cNvSpPr>
            <a:spLocks noGrp="1"/>
          </p:cNvSpPr>
          <p:nvPr>
            <p:ph type="sldNum" sz="quarter" idx="12"/>
          </p:nvPr>
        </p:nvSpPr>
        <p:spPr/>
        <p:txBody>
          <a:bodyPr/>
          <a:lstStyle/>
          <a:p>
            <a:fld id="{291702F6-E4F6-43AE-9138-2C6C83276F49}" type="slidenum">
              <a:rPr lang="cs-CZ" smtClean="0"/>
              <a:pPr/>
              <a:t>18</a:t>
            </a:fld>
            <a:endParaRPr lang="cs-CZ"/>
          </a:p>
        </p:txBody>
      </p:sp>
      <p:pic>
        <p:nvPicPr>
          <p:cNvPr id="4" name="Obrázek 3">
            <a:extLst>
              <a:ext uri="{FF2B5EF4-FFF2-40B4-BE49-F238E27FC236}">
                <a16:creationId xmlns:a16="http://schemas.microsoft.com/office/drawing/2014/main" id="{77F89EDC-A009-5166-5229-32BE5C87A5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7" name="Obrázek 6">
            <a:extLst>
              <a:ext uri="{FF2B5EF4-FFF2-40B4-BE49-F238E27FC236}">
                <a16:creationId xmlns:a16="http://schemas.microsoft.com/office/drawing/2014/main" id="{2F5FB40C-10EB-604F-FF49-FA7A9AB4234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Tree>
    <p:extLst>
      <p:ext uri="{BB962C8B-B14F-4D97-AF65-F5344CB8AC3E}">
        <p14:creationId xmlns:p14="http://schemas.microsoft.com/office/powerpoint/2010/main" val="40226847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700808"/>
            <a:ext cx="8352928" cy="4536504"/>
          </a:xfrm>
          <a:prstGeom prst="rect">
            <a:avLst/>
          </a:prstGeom>
        </p:spPr>
        <p:txBody>
          <a:bodyPr vert="horz" lIns="91440" tIns="45720" rIns="91440" bIns="45720" rtlCol="0">
            <a:normAutofit/>
          </a:bodyPr>
          <a:lstStyle/>
          <a:p>
            <a:endParaRPr lang="cs-CZ" sz="1800" b="0" i="0" u="none" strike="noStrike" dirty="0">
              <a:effectLst/>
              <a:highlight>
                <a:srgbClr val="FFFFFF"/>
              </a:highlight>
            </a:endParaRPr>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sp>
        <p:nvSpPr>
          <p:cNvPr id="3" name="Zástupný symbol pro číslo snímku 2"/>
          <p:cNvSpPr>
            <a:spLocks noGrp="1"/>
          </p:cNvSpPr>
          <p:nvPr>
            <p:ph type="sldNum" sz="quarter" idx="12"/>
          </p:nvPr>
        </p:nvSpPr>
        <p:spPr/>
        <p:txBody>
          <a:bodyPr/>
          <a:lstStyle/>
          <a:p>
            <a:fld id="{291702F6-E4F6-43AE-9138-2C6C83276F49}" type="slidenum">
              <a:rPr lang="cs-CZ" smtClean="0"/>
              <a:pPr/>
              <a:t>19</a:t>
            </a:fld>
            <a:endParaRPr lang="cs-CZ"/>
          </a:p>
        </p:txBody>
      </p:sp>
      <p:pic>
        <p:nvPicPr>
          <p:cNvPr id="4" name="Obrázek 3">
            <a:extLst>
              <a:ext uri="{FF2B5EF4-FFF2-40B4-BE49-F238E27FC236}">
                <a16:creationId xmlns:a16="http://schemas.microsoft.com/office/drawing/2014/main" id="{77F89EDC-A009-5166-5229-32BE5C87A53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7" name="Obrázek 6">
            <a:extLst>
              <a:ext uri="{FF2B5EF4-FFF2-40B4-BE49-F238E27FC236}">
                <a16:creationId xmlns:a16="http://schemas.microsoft.com/office/drawing/2014/main" id="{2F5FB40C-10EB-604F-FF49-FA7A9AB4234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pic>
        <p:nvPicPr>
          <p:cNvPr id="24" name="Zástupný obsah 23">
            <a:extLst>
              <a:ext uri="{FF2B5EF4-FFF2-40B4-BE49-F238E27FC236}">
                <a16:creationId xmlns:a16="http://schemas.microsoft.com/office/drawing/2014/main" id="{ABD07495-4BDE-6D24-0065-970FEC9559A4}"/>
              </a:ext>
            </a:extLst>
          </p:cNvPr>
          <p:cNvPicPr>
            <a:picLocks noGrp="1" noChangeAspect="1"/>
          </p:cNvPicPr>
          <p:nvPr>
            <p:ph idx="1"/>
          </p:nvPr>
        </p:nvPicPr>
        <p:blipFill>
          <a:blip r:embed="rId4"/>
          <a:stretch>
            <a:fillRect/>
          </a:stretch>
        </p:blipFill>
        <p:spPr>
          <a:xfrm>
            <a:off x="496273" y="1939741"/>
            <a:ext cx="8274774" cy="4058637"/>
          </a:xfrm>
        </p:spPr>
      </p:pic>
    </p:spTree>
    <p:extLst>
      <p:ext uri="{BB962C8B-B14F-4D97-AF65-F5344CB8AC3E}">
        <p14:creationId xmlns:p14="http://schemas.microsoft.com/office/powerpoint/2010/main" val="1264939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700808"/>
            <a:ext cx="8352928" cy="3672408"/>
          </a:xfrm>
          <a:prstGeom prst="rect">
            <a:avLst/>
          </a:prstGeom>
        </p:spPr>
        <p:txBody>
          <a:bodyPr vert="horz" lIns="91440" tIns="45720" rIns="91440" bIns="45720" rtlCol="0">
            <a:normAutofit lnSpcReduction="10000"/>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lang="cs-CZ" sz="3200" b="1" noProof="0" dirty="0">
                <a:solidFill>
                  <a:schemeClr val="accent3">
                    <a:lumMod val="75000"/>
                  </a:schemeClr>
                </a:solidFill>
              </a:rPr>
              <a:t>Obsah</a:t>
            </a:r>
          </a:p>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endParaRPr lang="cs-CZ" sz="2000" noProof="0" dirty="0"/>
          </a:p>
          <a:p>
            <a:pPr marL="514350" indent="-514350">
              <a:spcBef>
                <a:spcPct val="20000"/>
              </a:spcBef>
              <a:buAutoNum type="arabicPeriod"/>
            </a:pPr>
            <a:r>
              <a:rPr lang="cs-CZ" sz="2800" dirty="0"/>
              <a:t>Základní informace o výzvě, podmínky a pravidla pro žadatele (Intervence 52.77 LEADER)</a:t>
            </a:r>
          </a:p>
          <a:p>
            <a:pPr marL="514350" indent="-514350">
              <a:spcBef>
                <a:spcPct val="20000"/>
              </a:spcBef>
              <a:buAutoNum type="arabicPeriod"/>
            </a:pPr>
            <a:r>
              <a:rPr lang="cs-CZ" sz="2800" dirty="0"/>
              <a:t>Harmonogram podání žádosti</a:t>
            </a:r>
          </a:p>
          <a:p>
            <a:pPr marL="514350" indent="-514350">
              <a:spcBef>
                <a:spcPct val="20000"/>
              </a:spcBef>
              <a:buAutoNum type="arabicPeriod"/>
            </a:pPr>
            <a:r>
              <a:rPr lang="cs-CZ" sz="2800" dirty="0" err="1"/>
              <a:t>Fiche</a:t>
            </a:r>
            <a:r>
              <a:rPr lang="cs-CZ" sz="2800" dirty="0"/>
              <a:t> - alokace, podmínky, způsobilé výdaje </a:t>
            </a:r>
          </a:p>
          <a:p>
            <a:pPr marL="514350" indent="-514350">
              <a:spcBef>
                <a:spcPct val="20000"/>
              </a:spcBef>
              <a:buAutoNum type="arabicPeriod"/>
            </a:pPr>
            <a:r>
              <a:rPr lang="cs-CZ" sz="2800" dirty="0"/>
              <a:t>Portál farmáře - Žádost o dotaci</a:t>
            </a:r>
          </a:p>
          <a:p>
            <a:pPr marL="514350" indent="-514350">
              <a:spcBef>
                <a:spcPct val="20000"/>
              </a:spcBef>
              <a:buAutoNum type="arabicPeriod"/>
            </a:pPr>
            <a:r>
              <a:rPr lang="cs-CZ" sz="2800" dirty="0"/>
              <a:t>Diskuse</a:t>
            </a:r>
            <a:endParaRPr lang="cs-CZ" sz="2000" dirty="0"/>
          </a:p>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cs-CZ" sz="2000" i="0" u="none" strike="noStrike" kern="1200" cap="none" spc="0" normalizeH="0" baseline="0" noProof="0" dirty="0">
              <a:ln>
                <a:noFill/>
              </a:ln>
              <a:effectLst/>
              <a:uLnTx/>
              <a:uFillTx/>
              <a:latin typeface="+mn-lt"/>
              <a:ea typeface="+mn-ea"/>
              <a:cs typeface="+mn-cs"/>
            </a:endParaRPr>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sp>
        <p:nvSpPr>
          <p:cNvPr id="3" name="Zástupný symbol pro číslo snímku 2"/>
          <p:cNvSpPr>
            <a:spLocks noGrp="1"/>
          </p:cNvSpPr>
          <p:nvPr>
            <p:ph type="sldNum" sz="quarter" idx="12"/>
          </p:nvPr>
        </p:nvSpPr>
        <p:spPr/>
        <p:txBody>
          <a:bodyPr/>
          <a:lstStyle/>
          <a:p>
            <a:fld id="{291702F6-E4F6-43AE-9138-2C6C83276F49}" type="slidenum">
              <a:rPr lang="cs-CZ" smtClean="0"/>
              <a:pPr/>
              <a:t>2</a:t>
            </a:fld>
            <a:endParaRPr lang="cs-CZ"/>
          </a:p>
        </p:txBody>
      </p:sp>
      <p:pic>
        <p:nvPicPr>
          <p:cNvPr id="6" name="Obrázek 5">
            <a:extLst>
              <a:ext uri="{FF2B5EF4-FFF2-40B4-BE49-F238E27FC236}">
                <a16:creationId xmlns:a16="http://schemas.microsoft.com/office/drawing/2014/main" id="{82CBC992-5129-272F-70B4-8B60840CDB9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4" name="Obrázek 3">
            <a:extLst>
              <a:ext uri="{FF2B5EF4-FFF2-40B4-BE49-F238E27FC236}">
                <a16:creationId xmlns:a16="http://schemas.microsoft.com/office/drawing/2014/main" id="{6219BC53-6F10-8B20-C95E-10248037B45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700808"/>
            <a:ext cx="8352928" cy="4536504"/>
          </a:xfrm>
          <a:prstGeom prst="rect">
            <a:avLst/>
          </a:prstGeom>
        </p:spPr>
        <p:txBody>
          <a:bodyPr vert="horz" lIns="91440" tIns="45720" rIns="91440" bIns="45720" rtlCol="0">
            <a:normAutofit/>
          </a:bodyPr>
          <a:lstStyle/>
          <a:p>
            <a:endParaRPr lang="cs-CZ" sz="1800" b="0" i="0" u="none" strike="noStrike" dirty="0">
              <a:effectLst/>
              <a:highlight>
                <a:srgbClr val="FFFFFF"/>
              </a:highlight>
            </a:endParaRPr>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2" cstate="print"/>
          <a:srcRect/>
          <a:stretch>
            <a:fillRect/>
          </a:stretch>
        </p:blipFill>
        <p:spPr bwMode="auto">
          <a:xfrm>
            <a:off x="4479726" y="219365"/>
            <a:ext cx="4196730" cy="689355"/>
          </a:xfrm>
          <a:prstGeom prst="rect">
            <a:avLst/>
          </a:prstGeom>
          <a:noFill/>
        </p:spPr>
      </p:pic>
      <p:sp>
        <p:nvSpPr>
          <p:cNvPr id="6" name="Zástupný obsah 5">
            <a:extLst>
              <a:ext uri="{FF2B5EF4-FFF2-40B4-BE49-F238E27FC236}">
                <a16:creationId xmlns:a16="http://schemas.microsoft.com/office/drawing/2014/main" id="{22BC98E5-1E08-31D2-6B1D-EAE54596854D}"/>
              </a:ext>
            </a:extLst>
          </p:cNvPr>
          <p:cNvSpPr>
            <a:spLocks noGrp="1"/>
          </p:cNvSpPr>
          <p:nvPr>
            <p:ph idx="1"/>
          </p:nvPr>
        </p:nvSpPr>
        <p:spPr>
          <a:xfrm>
            <a:off x="457200" y="2390163"/>
            <a:ext cx="8229600" cy="3736000"/>
          </a:xfrm>
        </p:spPr>
        <p:txBody>
          <a:bodyPr>
            <a:normAutofit fontScale="70000" lnSpcReduction="20000"/>
          </a:bodyPr>
          <a:lstStyle/>
          <a:p>
            <a:pPr marL="0" indent="0" algn="just">
              <a:buNone/>
            </a:pPr>
            <a:r>
              <a:rPr lang="cs-CZ" b="1" dirty="0"/>
              <a:t>Příjemce dotace: </a:t>
            </a:r>
          </a:p>
          <a:p>
            <a:pPr marL="0" indent="0" algn="just">
              <a:buNone/>
            </a:pPr>
            <a:r>
              <a:rPr lang="cs-CZ" dirty="0"/>
              <a:t>Podnikatelské subjekty splňující definici malého a středního podniku. NE VELKÝ PODNIK! </a:t>
            </a:r>
          </a:p>
          <a:p>
            <a:pPr marL="0" indent="0" algn="just">
              <a:buNone/>
            </a:pPr>
            <a:endParaRPr lang="cs-CZ" dirty="0"/>
          </a:p>
          <a:p>
            <a:pPr marL="514350" indent="-514350" algn="just">
              <a:buAutoNum type="arabicPeriod"/>
            </a:pPr>
            <a:r>
              <a:rPr lang="cs-CZ" i="1" u="sng" dirty="0"/>
              <a:t>Středních podnik </a:t>
            </a:r>
            <a:r>
              <a:rPr lang="cs-CZ" i="1" dirty="0"/>
              <a:t>- méně než 250 osob a jejichž roční obrat nepřesahuje 50 milionů EUR nebo jejichž bilanční suma roční rozvahy nepřesahuje 43 milionů EUR. </a:t>
            </a:r>
          </a:p>
          <a:p>
            <a:pPr marL="514350" indent="-514350" algn="just">
              <a:buAutoNum type="arabicPeriod"/>
            </a:pPr>
            <a:r>
              <a:rPr lang="cs-CZ" i="1" u="sng" dirty="0"/>
              <a:t>Malý podnik </a:t>
            </a:r>
            <a:r>
              <a:rPr lang="cs-CZ" i="1" dirty="0"/>
              <a:t>- méně než 50 osob a jejichž roční obrat nebo bilanční suma roční rozvahy nepřesahuje 10 milionů EUR.</a:t>
            </a:r>
          </a:p>
          <a:p>
            <a:pPr marL="514350" indent="-514350" algn="just">
              <a:buAutoNum type="arabicPeriod"/>
            </a:pPr>
            <a:r>
              <a:rPr lang="cs-CZ" i="1" u="sng" dirty="0"/>
              <a:t>Mikropodnik</a:t>
            </a:r>
            <a:r>
              <a:rPr lang="cs-CZ" i="1" dirty="0"/>
              <a:t> - méně než 10 osob a jehož roční obrat nebo bilanční suma roční rozvahy nepřesahuje 2 miliony EUR.</a:t>
            </a:r>
          </a:p>
        </p:txBody>
      </p:sp>
      <p:sp>
        <p:nvSpPr>
          <p:cNvPr id="3" name="Zástupný symbol pro číslo snímku 2"/>
          <p:cNvSpPr>
            <a:spLocks noGrp="1"/>
          </p:cNvSpPr>
          <p:nvPr>
            <p:ph type="sldNum" sz="quarter" idx="12"/>
          </p:nvPr>
        </p:nvSpPr>
        <p:spPr/>
        <p:txBody>
          <a:bodyPr/>
          <a:lstStyle/>
          <a:p>
            <a:fld id="{291702F6-E4F6-43AE-9138-2C6C83276F49}" type="slidenum">
              <a:rPr lang="cs-CZ" smtClean="0"/>
              <a:pPr/>
              <a:t>20</a:t>
            </a:fld>
            <a:endParaRPr lang="cs-CZ"/>
          </a:p>
        </p:txBody>
      </p:sp>
      <p:pic>
        <p:nvPicPr>
          <p:cNvPr id="4" name="Obrázek 3">
            <a:extLst>
              <a:ext uri="{FF2B5EF4-FFF2-40B4-BE49-F238E27FC236}">
                <a16:creationId xmlns:a16="http://schemas.microsoft.com/office/drawing/2014/main" id="{77F89EDC-A009-5166-5229-32BE5C87A5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7" name="Obrázek 6">
            <a:extLst>
              <a:ext uri="{FF2B5EF4-FFF2-40B4-BE49-F238E27FC236}">
                <a16:creationId xmlns:a16="http://schemas.microsoft.com/office/drawing/2014/main" id="{A455AD0C-378C-14EC-5542-F6FBF6E385C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
        <p:nvSpPr>
          <p:cNvPr id="11" name="Nadpis 4">
            <a:extLst>
              <a:ext uri="{FF2B5EF4-FFF2-40B4-BE49-F238E27FC236}">
                <a16:creationId xmlns:a16="http://schemas.microsoft.com/office/drawing/2014/main" id="{1F35267E-3D9C-82B4-820F-FD50587E2F3C}"/>
              </a:ext>
            </a:extLst>
          </p:cNvPr>
          <p:cNvSpPr txBox="1">
            <a:spLocks/>
          </p:cNvSpPr>
          <p:nvPr/>
        </p:nvSpPr>
        <p:spPr>
          <a:xfrm>
            <a:off x="457200" y="1484784"/>
            <a:ext cx="8229600" cy="689355"/>
          </a:xfrm>
          <a:prstGeom prst="rect">
            <a:avLst/>
          </a:prstGeom>
        </p:spPr>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3600" dirty="0" err="1">
                <a:solidFill>
                  <a:srgbClr val="77933C"/>
                </a:solidFill>
              </a:rPr>
              <a:t>Fiche</a:t>
            </a:r>
            <a:r>
              <a:rPr lang="cs-CZ" sz="3600" dirty="0">
                <a:solidFill>
                  <a:srgbClr val="77933C"/>
                </a:solidFill>
              </a:rPr>
              <a:t> 4 – Podnikání malých a středních podniků </a:t>
            </a:r>
            <a:endParaRPr lang="cs-CZ" dirty="0">
              <a:solidFill>
                <a:srgbClr val="77933C"/>
              </a:solidFill>
            </a:endParaRPr>
          </a:p>
        </p:txBody>
      </p:sp>
    </p:spTree>
    <p:extLst>
      <p:ext uri="{BB962C8B-B14F-4D97-AF65-F5344CB8AC3E}">
        <p14:creationId xmlns:p14="http://schemas.microsoft.com/office/powerpoint/2010/main" val="2304635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700808"/>
            <a:ext cx="8352928" cy="5328592"/>
          </a:xfrm>
          <a:prstGeom prst="rect">
            <a:avLst/>
          </a:prstGeom>
        </p:spPr>
        <p:txBody>
          <a:bodyPr vert="horz" lIns="91440" tIns="45720" rIns="91440" bIns="45720" rtlCol="0">
            <a:normAutofit/>
          </a:bodyPr>
          <a:lstStyle/>
          <a:p>
            <a:endParaRPr lang="cs-CZ" sz="1800" b="0" i="0" u="none" strike="noStrike" dirty="0">
              <a:effectLst/>
              <a:highlight>
                <a:srgbClr val="FFFFFF"/>
              </a:highlight>
            </a:endParaRPr>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2" cstate="print"/>
          <a:srcRect/>
          <a:stretch>
            <a:fillRect/>
          </a:stretch>
        </p:blipFill>
        <p:spPr bwMode="auto">
          <a:xfrm>
            <a:off x="4479726" y="219365"/>
            <a:ext cx="4196730" cy="689355"/>
          </a:xfrm>
          <a:prstGeom prst="rect">
            <a:avLst/>
          </a:prstGeom>
          <a:noFill/>
        </p:spPr>
      </p:pic>
      <p:sp>
        <p:nvSpPr>
          <p:cNvPr id="6" name="Zástupný obsah 5">
            <a:extLst>
              <a:ext uri="{FF2B5EF4-FFF2-40B4-BE49-F238E27FC236}">
                <a16:creationId xmlns:a16="http://schemas.microsoft.com/office/drawing/2014/main" id="{22BC98E5-1E08-31D2-6B1D-EAE54596854D}"/>
              </a:ext>
            </a:extLst>
          </p:cNvPr>
          <p:cNvSpPr>
            <a:spLocks noGrp="1"/>
          </p:cNvSpPr>
          <p:nvPr>
            <p:ph idx="1"/>
          </p:nvPr>
        </p:nvSpPr>
        <p:spPr>
          <a:xfrm>
            <a:off x="426233" y="2168854"/>
            <a:ext cx="8229600" cy="4552621"/>
          </a:xfrm>
        </p:spPr>
        <p:txBody>
          <a:bodyPr>
            <a:normAutofit lnSpcReduction="10000"/>
          </a:bodyPr>
          <a:lstStyle/>
          <a:p>
            <a:pPr marL="0" indent="0" algn="just">
              <a:buNone/>
            </a:pPr>
            <a:r>
              <a:rPr lang="cs-CZ" sz="1800" b="1" dirty="0"/>
              <a:t>a) Zemědělské podnikání</a:t>
            </a:r>
          </a:p>
          <a:p>
            <a:pPr algn="just"/>
            <a:r>
              <a:rPr lang="cs-CZ" sz="1800" dirty="0"/>
              <a:t> investice do staveb, strojů, technologií a dalšího vybavení pro zemědělské podnikání </a:t>
            </a:r>
          </a:p>
          <a:p>
            <a:pPr marL="0" indent="0" algn="just">
              <a:buNone/>
            </a:pPr>
            <a:r>
              <a:rPr lang="cs-CZ" sz="1800" dirty="0"/>
              <a:t>např. o investice pro živočišnou výrobu jako výstavba a rekonstrukce ustájovacích prostor a chovatelských zařízení, skladovacích prostor pro krmiva a druhotné produkty živočišné výroby, nebo investice pro rostlinnou výrobu jako posklizňová úprava, skladování a expedice rostlinné produkce, výstavba a rekonstrukce nosných konstrukcí sadů a chmelnic, výstavba a rekonstrukce skleníků, fóliovníků, nákup mobilních strojů či mobilní oplocení pro pastevní areál.</a:t>
            </a:r>
          </a:p>
          <a:p>
            <a:pPr marL="0" indent="0" algn="just">
              <a:buNone/>
            </a:pPr>
            <a:endParaRPr lang="cs-CZ" sz="1800" dirty="0"/>
          </a:p>
          <a:p>
            <a:pPr marL="0" indent="0" algn="just">
              <a:buNone/>
            </a:pPr>
            <a:r>
              <a:rPr lang="cs-CZ" sz="1800" b="1" dirty="0"/>
              <a:t>b) Zpracování a uvádění na trh produktů </a:t>
            </a:r>
          </a:p>
          <a:p>
            <a:pPr algn="just"/>
            <a:r>
              <a:rPr lang="cs-CZ" sz="1800" dirty="0"/>
              <a:t>investice do staveb, strojů, technologií a dalšího vybavení pro zpracování a uvádění produktů na trh</a:t>
            </a:r>
          </a:p>
          <a:p>
            <a:pPr marL="0" indent="0" algn="just">
              <a:buNone/>
            </a:pPr>
            <a:r>
              <a:rPr lang="cs-CZ" sz="1800" dirty="0"/>
              <a:t>Jedná se např. o investice související s finální úpravou, balením a značením výrobků, investice do staveb, investice související se skladováním nejen surovin a výrobků, ale i druhotných surovin, investice související s uváděním produktů na trh.</a:t>
            </a:r>
          </a:p>
        </p:txBody>
      </p:sp>
      <p:sp>
        <p:nvSpPr>
          <p:cNvPr id="3" name="Zástupný symbol pro číslo snímku 2"/>
          <p:cNvSpPr>
            <a:spLocks noGrp="1"/>
          </p:cNvSpPr>
          <p:nvPr>
            <p:ph type="sldNum" sz="quarter" idx="12"/>
          </p:nvPr>
        </p:nvSpPr>
        <p:spPr/>
        <p:txBody>
          <a:bodyPr/>
          <a:lstStyle/>
          <a:p>
            <a:fld id="{291702F6-E4F6-43AE-9138-2C6C83276F49}" type="slidenum">
              <a:rPr lang="cs-CZ" smtClean="0"/>
              <a:pPr/>
              <a:t>21</a:t>
            </a:fld>
            <a:endParaRPr lang="cs-CZ"/>
          </a:p>
        </p:txBody>
      </p:sp>
      <p:pic>
        <p:nvPicPr>
          <p:cNvPr id="4" name="Obrázek 3">
            <a:extLst>
              <a:ext uri="{FF2B5EF4-FFF2-40B4-BE49-F238E27FC236}">
                <a16:creationId xmlns:a16="http://schemas.microsoft.com/office/drawing/2014/main" id="{77F89EDC-A009-5166-5229-32BE5C87A5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7" name="Obrázek 6">
            <a:extLst>
              <a:ext uri="{FF2B5EF4-FFF2-40B4-BE49-F238E27FC236}">
                <a16:creationId xmlns:a16="http://schemas.microsoft.com/office/drawing/2014/main" id="{A455AD0C-378C-14EC-5542-F6FBF6E385C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
        <p:nvSpPr>
          <p:cNvPr id="11" name="Nadpis 4">
            <a:extLst>
              <a:ext uri="{FF2B5EF4-FFF2-40B4-BE49-F238E27FC236}">
                <a16:creationId xmlns:a16="http://schemas.microsoft.com/office/drawing/2014/main" id="{1F35267E-3D9C-82B4-820F-FD50587E2F3C}"/>
              </a:ext>
            </a:extLst>
          </p:cNvPr>
          <p:cNvSpPr txBox="1">
            <a:spLocks/>
          </p:cNvSpPr>
          <p:nvPr/>
        </p:nvSpPr>
        <p:spPr>
          <a:xfrm>
            <a:off x="364926" y="1421019"/>
            <a:ext cx="8229600" cy="689355"/>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3600" dirty="0" err="1">
                <a:solidFill>
                  <a:srgbClr val="77933C"/>
                </a:solidFill>
              </a:rPr>
              <a:t>Fiche</a:t>
            </a:r>
            <a:r>
              <a:rPr lang="cs-CZ" sz="3600" dirty="0">
                <a:solidFill>
                  <a:srgbClr val="77933C"/>
                </a:solidFill>
              </a:rPr>
              <a:t> 4 – způsobilé výdaje</a:t>
            </a:r>
            <a:endParaRPr lang="cs-CZ" dirty="0">
              <a:solidFill>
                <a:srgbClr val="77933C"/>
              </a:solidFill>
            </a:endParaRPr>
          </a:p>
        </p:txBody>
      </p:sp>
    </p:spTree>
    <p:extLst>
      <p:ext uri="{BB962C8B-B14F-4D97-AF65-F5344CB8AC3E}">
        <p14:creationId xmlns:p14="http://schemas.microsoft.com/office/powerpoint/2010/main" val="39158260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2" cstate="print"/>
          <a:srcRect/>
          <a:stretch>
            <a:fillRect/>
          </a:stretch>
        </p:blipFill>
        <p:spPr bwMode="auto">
          <a:xfrm>
            <a:off x="4479726" y="219365"/>
            <a:ext cx="4196730" cy="689355"/>
          </a:xfrm>
          <a:prstGeom prst="rect">
            <a:avLst/>
          </a:prstGeom>
          <a:noFill/>
        </p:spPr>
      </p:pic>
      <p:sp>
        <p:nvSpPr>
          <p:cNvPr id="6" name="Zástupný obsah 5">
            <a:extLst>
              <a:ext uri="{FF2B5EF4-FFF2-40B4-BE49-F238E27FC236}">
                <a16:creationId xmlns:a16="http://schemas.microsoft.com/office/drawing/2014/main" id="{22BC98E5-1E08-31D2-6B1D-EAE54596854D}"/>
              </a:ext>
            </a:extLst>
          </p:cNvPr>
          <p:cNvSpPr>
            <a:spLocks noGrp="1"/>
          </p:cNvSpPr>
          <p:nvPr>
            <p:ph idx="1"/>
          </p:nvPr>
        </p:nvSpPr>
        <p:spPr>
          <a:xfrm>
            <a:off x="420893" y="2209173"/>
            <a:ext cx="8229600" cy="4536504"/>
          </a:xfrm>
        </p:spPr>
        <p:txBody>
          <a:bodyPr>
            <a:normAutofit fontScale="55000" lnSpcReduction="20000"/>
          </a:bodyPr>
          <a:lstStyle/>
          <a:p>
            <a:pPr marL="0" indent="0" algn="just">
              <a:buNone/>
            </a:pPr>
            <a:r>
              <a:rPr lang="cs-CZ" sz="3200" b="1" dirty="0"/>
              <a:t>c) Lesnické podnikání</a:t>
            </a:r>
          </a:p>
          <a:p>
            <a:pPr algn="just"/>
            <a:r>
              <a:rPr lang="cs-CZ" sz="3200" dirty="0"/>
              <a:t> investice do staveb, strojů, technologií a dalšího vybavení pro lesnické podnikání i pro hospodaření v lese</a:t>
            </a:r>
          </a:p>
          <a:p>
            <a:pPr marL="0" indent="0" algn="just">
              <a:buNone/>
            </a:pPr>
            <a:r>
              <a:rPr lang="cs-CZ" sz="3200" dirty="0"/>
              <a:t>Jedná se např. o stroje a technologie (včetně koně a vleku za koně k vyvážení dříví) pro obnovu, výchovu a těžbu lesních porostů včetně dopravy dříví, stroje ke zpracování </a:t>
            </a:r>
            <a:r>
              <a:rPr lang="cs-CZ" sz="3200" dirty="0" err="1"/>
              <a:t>potěžebních</a:t>
            </a:r>
            <a:r>
              <a:rPr lang="cs-CZ" sz="3200" dirty="0"/>
              <a:t> zbytků, stroje pro přípravu půdy před zalesněním, stroje a zařízení pro údržbu a opravy lesních cest, stroje pro výrobu palivového dříví a pro pořez dříví.</a:t>
            </a:r>
          </a:p>
          <a:p>
            <a:pPr marL="0" indent="0" algn="just">
              <a:buNone/>
            </a:pPr>
            <a:endParaRPr lang="cs-CZ" sz="3200" dirty="0"/>
          </a:p>
          <a:p>
            <a:pPr marL="0" indent="0" algn="just">
              <a:buNone/>
            </a:pPr>
            <a:r>
              <a:rPr lang="cs-CZ" sz="3200" b="1" dirty="0"/>
              <a:t>d) Nezemědělské podnikání</a:t>
            </a:r>
          </a:p>
          <a:p>
            <a:pPr algn="just"/>
            <a:r>
              <a:rPr lang="cs-CZ" sz="3200" dirty="0"/>
              <a:t> investice do staveb, strojů, technologií a dalšího vybavení pro nezemědělské podnikání</a:t>
            </a:r>
            <a:endParaRPr lang="cs-CZ" sz="3200" i="1" dirty="0"/>
          </a:p>
          <a:p>
            <a:pPr marL="0" indent="0" algn="just">
              <a:buNone/>
            </a:pPr>
            <a:endParaRPr lang="cs-CZ" b="1" dirty="0"/>
          </a:p>
          <a:p>
            <a:pPr marL="0" indent="0" algn="just">
              <a:buNone/>
            </a:pPr>
            <a:r>
              <a:rPr lang="cs-CZ" b="1" dirty="0"/>
              <a:t>Podmínky:</a:t>
            </a:r>
          </a:p>
          <a:p>
            <a:pPr algn="just"/>
            <a:r>
              <a:rPr lang="cs-CZ" dirty="0"/>
              <a:t>Vyloučené CZ-NACE: třída 12.00 Výroba tabákových výrobků a 25.40 Výroba zbraní a střeliva (sekce C), oddíl 92 Činnosti heren, kasin a sázkových kanceláří (sekce R)</a:t>
            </a:r>
            <a:endParaRPr lang="cs-CZ" sz="2400" dirty="0">
              <a:solidFill>
                <a:srgbClr val="77933C"/>
              </a:solidFill>
            </a:endParaRPr>
          </a:p>
          <a:p>
            <a:pPr marL="0" indent="0" algn="ctr">
              <a:buNone/>
            </a:pPr>
            <a:endParaRPr lang="cs-CZ" sz="2400" dirty="0">
              <a:solidFill>
                <a:srgbClr val="77933C"/>
              </a:solidFill>
            </a:endParaRPr>
          </a:p>
          <a:p>
            <a:pPr marL="0" indent="0" algn="ctr">
              <a:buNone/>
            </a:pPr>
            <a:r>
              <a:rPr lang="cs-CZ" sz="2400" dirty="0">
                <a:solidFill>
                  <a:srgbClr val="77933C"/>
                </a:solidFill>
              </a:rPr>
              <a:t>více v Pravidlech pro žadatele</a:t>
            </a:r>
          </a:p>
        </p:txBody>
      </p:sp>
      <p:sp>
        <p:nvSpPr>
          <p:cNvPr id="3" name="Zástupný symbol pro číslo snímku 2"/>
          <p:cNvSpPr>
            <a:spLocks noGrp="1"/>
          </p:cNvSpPr>
          <p:nvPr>
            <p:ph type="sldNum" sz="quarter" idx="12"/>
          </p:nvPr>
        </p:nvSpPr>
        <p:spPr/>
        <p:txBody>
          <a:bodyPr/>
          <a:lstStyle/>
          <a:p>
            <a:fld id="{291702F6-E4F6-43AE-9138-2C6C83276F49}" type="slidenum">
              <a:rPr lang="cs-CZ" smtClean="0"/>
              <a:pPr/>
              <a:t>22</a:t>
            </a:fld>
            <a:endParaRPr lang="cs-CZ" dirty="0"/>
          </a:p>
        </p:txBody>
      </p:sp>
      <p:pic>
        <p:nvPicPr>
          <p:cNvPr id="4" name="Obrázek 3">
            <a:extLst>
              <a:ext uri="{FF2B5EF4-FFF2-40B4-BE49-F238E27FC236}">
                <a16:creationId xmlns:a16="http://schemas.microsoft.com/office/drawing/2014/main" id="{77F89EDC-A009-5166-5229-32BE5C87A5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7" name="Obrázek 6">
            <a:extLst>
              <a:ext uri="{FF2B5EF4-FFF2-40B4-BE49-F238E27FC236}">
                <a16:creationId xmlns:a16="http://schemas.microsoft.com/office/drawing/2014/main" id="{2F5FB40C-10EB-604F-FF49-FA7A9AB4234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
        <p:nvSpPr>
          <p:cNvPr id="13" name="Nadpis 4">
            <a:extLst>
              <a:ext uri="{FF2B5EF4-FFF2-40B4-BE49-F238E27FC236}">
                <a16:creationId xmlns:a16="http://schemas.microsoft.com/office/drawing/2014/main" id="{AFB0126D-FB7C-C8C6-0CE3-72F40B67C039}"/>
              </a:ext>
            </a:extLst>
          </p:cNvPr>
          <p:cNvSpPr txBox="1">
            <a:spLocks/>
          </p:cNvSpPr>
          <p:nvPr/>
        </p:nvSpPr>
        <p:spPr>
          <a:xfrm>
            <a:off x="364926" y="1421019"/>
            <a:ext cx="8229600" cy="689355"/>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3600" dirty="0" err="1">
                <a:solidFill>
                  <a:srgbClr val="77933C"/>
                </a:solidFill>
              </a:rPr>
              <a:t>Fiche</a:t>
            </a:r>
            <a:r>
              <a:rPr lang="cs-CZ" sz="3600" dirty="0">
                <a:solidFill>
                  <a:srgbClr val="77933C"/>
                </a:solidFill>
              </a:rPr>
              <a:t> 4 – způsobilé výdaje</a:t>
            </a:r>
            <a:endParaRPr lang="cs-CZ" dirty="0">
              <a:solidFill>
                <a:srgbClr val="77933C"/>
              </a:solidFill>
            </a:endParaRPr>
          </a:p>
        </p:txBody>
      </p:sp>
    </p:spTree>
    <p:extLst>
      <p:ext uri="{BB962C8B-B14F-4D97-AF65-F5344CB8AC3E}">
        <p14:creationId xmlns:p14="http://schemas.microsoft.com/office/powerpoint/2010/main" val="42017744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700808"/>
            <a:ext cx="8352928" cy="4536504"/>
          </a:xfrm>
          <a:prstGeom prst="rect">
            <a:avLst/>
          </a:prstGeom>
        </p:spPr>
        <p:txBody>
          <a:bodyPr vert="horz" lIns="91440" tIns="45720" rIns="91440" bIns="45720" rtlCol="0">
            <a:normAutofit/>
          </a:bodyPr>
          <a:lstStyle/>
          <a:p>
            <a:endParaRPr lang="cs-CZ" sz="1800" b="0" i="0" u="none" strike="noStrike" dirty="0">
              <a:effectLst/>
              <a:highlight>
                <a:srgbClr val="FFFFFF"/>
              </a:highlight>
            </a:endParaRPr>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2" cstate="print"/>
          <a:srcRect/>
          <a:stretch>
            <a:fillRect/>
          </a:stretch>
        </p:blipFill>
        <p:spPr bwMode="auto">
          <a:xfrm>
            <a:off x="4479726" y="219365"/>
            <a:ext cx="4196730" cy="689355"/>
          </a:xfrm>
          <a:prstGeom prst="rect">
            <a:avLst/>
          </a:prstGeom>
          <a:noFill/>
        </p:spPr>
      </p:pic>
      <p:sp>
        <p:nvSpPr>
          <p:cNvPr id="6" name="Zástupný obsah 5">
            <a:extLst>
              <a:ext uri="{FF2B5EF4-FFF2-40B4-BE49-F238E27FC236}">
                <a16:creationId xmlns:a16="http://schemas.microsoft.com/office/drawing/2014/main" id="{22BC98E5-1E08-31D2-6B1D-EAE54596854D}"/>
              </a:ext>
            </a:extLst>
          </p:cNvPr>
          <p:cNvSpPr>
            <a:spLocks noGrp="1"/>
          </p:cNvSpPr>
          <p:nvPr>
            <p:ph idx="1"/>
          </p:nvPr>
        </p:nvSpPr>
        <p:spPr>
          <a:xfrm>
            <a:off x="457200" y="2115259"/>
            <a:ext cx="8229600" cy="4523376"/>
          </a:xfrm>
        </p:spPr>
        <p:txBody>
          <a:bodyPr>
            <a:normAutofit lnSpcReduction="10000"/>
          </a:bodyPr>
          <a:lstStyle/>
          <a:p>
            <a:pPr marL="0" indent="0">
              <a:buNone/>
            </a:pPr>
            <a:r>
              <a:rPr lang="cs-CZ" sz="1400" b="1" dirty="0"/>
              <a:t>Alokace: </a:t>
            </a:r>
            <a:r>
              <a:rPr lang="cs-CZ" sz="1400" dirty="0"/>
              <a:t>5 303 900,- Kč</a:t>
            </a:r>
          </a:p>
          <a:p>
            <a:pPr marL="0" indent="0">
              <a:buNone/>
            </a:pPr>
            <a:r>
              <a:rPr lang="cs-CZ" sz="1400" b="1" dirty="0"/>
              <a:t>Dotace</a:t>
            </a:r>
            <a:r>
              <a:rPr lang="cs-CZ" sz="1400" dirty="0"/>
              <a:t> 70 % </a:t>
            </a:r>
          </a:p>
          <a:p>
            <a:pPr marL="0" indent="0">
              <a:buNone/>
            </a:pPr>
            <a:r>
              <a:rPr lang="cs-CZ" sz="1400" b="1" dirty="0"/>
              <a:t>Celkové způsobilé výdaje: </a:t>
            </a:r>
            <a:r>
              <a:rPr lang="cs-CZ" sz="1400" dirty="0"/>
              <a:t>min. 300 000 Kč a max. 1 000 000 Kč</a:t>
            </a:r>
            <a:endParaRPr lang="cs-CZ" sz="1400" b="1" dirty="0"/>
          </a:p>
          <a:p>
            <a:pPr marL="0" indent="0">
              <a:buNone/>
            </a:pPr>
            <a:r>
              <a:rPr lang="cs-CZ" sz="1400" dirty="0"/>
              <a:t>Podpora je poskytována ve třech režimech dle typu projektu, resp. výběru žadatele</a:t>
            </a:r>
          </a:p>
          <a:p>
            <a:pPr marL="514350" indent="-514350">
              <a:buAutoNum type="arabicParenR"/>
            </a:pPr>
            <a:r>
              <a:rPr lang="cs-CZ" sz="1400" dirty="0"/>
              <a:t>Režim nezakládající veřejnou podporu (Budování obecné infrastruktury, školy, kultura, knihovny) </a:t>
            </a:r>
          </a:p>
          <a:p>
            <a:pPr marL="514350" indent="-514350">
              <a:buAutoNum type="arabicParenR"/>
            </a:pPr>
            <a:r>
              <a:rPr lang="cs-CZ" sz="1400" dirty="0"/>
              <a:t>Režim ABER – projekty musí být v souladu s čl. 60 a 61 ABER </a:t>
            </a:r>
          </a:p>
          <a:p>
            <a:pPr marL="514350" indent="-514350">
              <a:buAutoNum type="arabicParenR"/>
            </a:pPr>
            <a:r>
              <a:rPr lang="cs-CZ" sz="1400" dirty="0"/>
              <a:t>Režim de minimis </a:t>
            </a:r>
          </a:p>
          <a:p>
            <a:pPr marL="514350" indent="-514350">
              <a:buAutoNum type="arabicParenR"/>
            </a:pPr>
            <a:endParaRPr lang="cs-CZ" sz="1400" dirty="0"/>
          </a:p>
          <a:p>
            <a:pPr marL="0" indent="0">
              <a:buNone/>
            </a:pPr>
            <a:r>
              <a:rPr lang="cs-CZ" sz="1400" b="1" dirty="0"/>
              <a:t>Oblasti podpory </a:t>
            </a:r>
          </a:p>
          <a:p>
            <a:pPr marL="0" indent="0">
              <a:buNone/>
            </a:pPr>
            <a:r>
              <a:rPr lang="cs-CZ" sz="1400" dirty="0"/>
              <a:t>Podporovány budou výdaje na vybudování, zlepšování nebo rozšiřování drobné infrastruktury na venkově.</a:t>
            </a:r>
          </a:p>
          <a:p>
            <a:pPr marL="0" indent="0">
              <a:buNone/>
            </a:pPr>
            <a:endParaRPr lang="cs-CZ" sz="1400" b="1" dirty="0"/>
          </a:p>
          <a:p>
            <a:pPr marL="0" indent="0">
              <a:buNone/>
            </a:pPr>
            <a:r>
              <a:rPr lang="cs-CZ" sz="1400" b="1" dirty="0"/>
              <a:t>Aktivity </a:t>
            </a:r>
          </a:p>
          <a:p>
            <a:pPr marL="514350" indent="-514350">
              <a:buAutoNum type="alphaLcParenR"/>
            </a:pPr>
            <a:r>
              <a:rPr lang="cs-CZ" sz="1400" dirty="0"/>
              <a:t>Kulturní, spolková a společenská zařízení, včetně komunitních center, center vzdělávání a knihoven </a:t>
            </a:r>
          </a:p>
          <a:p>
            <a:pPr marL="514350" indent="-514350">
              <a:buAutoNum type="alphaLcParenR"/>
            </a:pPr>
            <a:r>
              <a:rPr lang="cs-CZ" sz="1400" dirty="0"/>
              <a:t>Drobná infrastruktura a základní služby (zastávky veřejné dopravy, hřbitovy, dětská hřiště a sportoviště, prostory pro separaci odpadů, komunální technika včetně zázemí)</a:t>
            </a:r>
          </a:p>
          <a:p>
            <a:pPr marL="514350" indent="-514350">
              <a:buAutoNum type="alphaLcParenR"/>
            </a:pPr>
            <a:r>
              <a:rPr lang="cs-CZ" sz="1400" dirty="0"/>
              <a:t>Drobné památky místního významu </a:t>
            </a:r>
          </a:p>
          <a:p>
            <a:pPr marL="514350" indent="-514350">
              <a:buAutoNum type="alphaLcParenR"/>
            </a:pPr>
            <a:r>
              <a:rPr lang="cs-CZ" sz="1400" dirty="0"/>
              <a:t>Školská zařízení (zařízení školního stravování, školní sportoviště/tělocvičny a venkovní prostory) </a:t>
            </a:r>
          </a:p>
          <a:p>
            <a:pPr marL="0" indent="0">
              <a:buNone/>
            </a:pPr>
            <a:endParaRPr lang="cs-CZ" sz="1400" dirty="0"/>
          </a:p>
          <a:p>
            <a:pPr marL="0" indent="0">
              <a:buNone/>
            </a:pPr>
            <a:r>
              <a:rPr lang="cs-CZ" sz="1400" b="1" dirty="0"/>
              <a:t>Příjemce dotace: </a:t>
            </a:r>
            <a:r>
              <a:rPr lang="cs-CZ" sz="1400" dirty="0"/>
              <a:t>Obce, svazky obcí, jejich příspěvkové organizace a nestátní neziskové organizace</a:t>
            </a:r>
            <a:endParaRPr lang="cs-CZ" sz="1400" b="1" dirty="0"/>
          </a:p>
        </p:txBody>
      </p:sp>
      <p:sp>
        <p:nvSpPr>
          <p:cNvPr id="3" name="Zástupný symbol pro číslo snímku 2"/>
          <p:cNvSpPr>
            <a:spLocks noGrp="1"/>
          </p:cNvSpPr>
          <p:nvPr>
            <p:ph type="sldNum" sz="quarter" idx="12"/>
          </p:nvPr>
        </p:nvSpPr>
        <p:spPr/>
        <p:txBody>
          <a:bodyPr/>
          <a:lstStyle/>
          <a:p>
            <a:fld id="{291702F6-E4F6-43AE-9138-2C6C83276F49}" type="slidenum">
              <a:rPr lang="cs-CZ" smtClean="0"/>
              <a:pPr/>
              <a:t>23</a:t>
            </a:fld>
            <a:endParaRPr lang="cs-CZ"/>
          </a:p>
        </p:txBody>
      </p:sp>
      <p:pic>
        <p:nvPicPr>
          <p:cNvPr id="4" name="Obrázek 3">
            <a:extLst>
              <a:ext uri="{FF2B5EF4-FFF2-40B4-BE49-F238E27FC236}">
                <a16:creationId xmlns:a16="http://schemas.microsoft.com/office/drawing/2014/main" id="{77F89EDC-A009-5166-5229-32BE5C87A5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7" name="Obrázek 6">
            <a:extLst>
              <a:ext uri="{FF2B5EF4-FFF2-40B4-BE49-F238E27FC236}">
                <a16:creationId xmlns:a16="http://schemas.microsoft.com/office/drawing/2014/main" id="{A455AD0C-378C-14EC-5542-F6FBF6E385C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
        <p:nvSpPr>
          <p:cNvPr id="11" name="Nadpis 4">
            <a:extLst>
              <a:ext uri="{FF2B5EF4-FFF2-40B4-BE49-F238E27FC236}">
                <a16:creationId xmlns:a16="http://schemas.microsoft.com/office/drawing/2014/main" id="{1F35267E-3D9C-82B4-820F-FD50587E2F3C}"/>
              </a:ext>
            </a:extLst>
          </p:cNvPr>
          <p:cNvSpPr txBox="1">
            <a:spLocks/>
          </p:cNvSpPr>
          <p:nvPr/>
        </p:nvSpPr>
        <p:spPr>
          <a:xfrm>
            <a:off x="446856" y="1356130"/>
            <a:ext cx="8229600" cy="689355"/>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3600" dirty="0" err="1">
                <a:solidFill>
                  <a:srgbClr val="77933C"/>
                </a:solidFill>
              </a:rPr>
              <a:t>Fiche</a:t>
            </a:r>
            <a:r>
              <a:rPr lang="cs-CZ" sz="3600" dirty="0">
                <a:solidFill>
                  <a:srgbClr val="77933C"/>
                </a:solidFill>
              </a:rPr>
              <a:t> 5 – Základní služby a obnova obcí</a:t>
            </a:r>
            <a:endParaRPr lang="cs-CZ" dirty="0">
              <a:solidFill>
                <a:srgbClr val="77933C"/>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2" cstate="print"/>
          <a:srcRect/>
          <a:stretch>
            <a:fillRect/>
          </a:stretch>
        </p:blipFill>
        <p:spPr bwMode="auto">
          <a:xfrm>
            <a:off x="4479726" y="219365"/>
            <a:ext cx="4196730" cy="689355"/>
          </a:xfrm>
          <a:prstGeom prst="rect">
            <a:avLst/>
          </a:prstGeom>
          <a:noFill/>
        </p:spPr>
      </p:pic>
      <p:sp>
        <p:nvSpPr>
          <p:cNvPr id="6" name="Zástupný obsah 5">
            <a:extLst>
              <a:ext uri="{FF2B5EF4-FFF2-40B4-BE49-F238E27FC236}">
                <a16:creationId xmlns:a16="http://schemas.microsoft.com/office/drawing/2014/main" id="{22BC98E5-1E08-31D2-6B1D-EAE54596854D}"/>
              </a:ext>
            </a:extLst>
          </p:cNvPr>
          <p:cNvSpPr>
            <a:spLocks noGrp="1"/>
          </p:cNvSpPr>
          <p:nvPr>
            <p:ph idx="1"/>
          </p:nvPr>
        </p:nvSpPr>
        <p:spPr>
          <a:xfrm>
            <a:off x="457200" y="1877890"/>
            <a:ext cx="8229600" cy="4980110"/>
          </a:xfrm>
        </p:spPr>
        <p:txBody>
          <a:bodyPr>
            <a:normAutofit lnSpcReduction="10000"/>
          </a:bodyPr>
          <a:lstStyle/>
          <a:p>
            <a:pPr marL="514350" indent="-514350" algn="just">
              <a:buAutoNum type="alphaLcParenR"/>
            </a:pPr>
            <a:r>
              <a:rPr lang="cs-CZ" sz="1600" b="1" dirty="0"/>
              <a:t>Kulturní, spolková a společenská zařízení, včetně komunitních center, center vzdělávání a knihoven</a:t>
            </a:r>
          </a:p>
          <a:p>
            <a:pPr algn="just"/>
            <a:r>
              <a:rPr lang="cs-CZ" sz="1600" dirty="0"/>
              <a:t>investice do staveb, strojů, technologií a dalšího vybavení pro vyjmenované zařízení.</a:t>
            </a:r>
          </a:p>
          <a:p>
            <a:pPr marL="0" indent="0" algn="just">
              <a:buNone/>
            </a:pPr>
            <a:r>
              <a:rPr lang="cs-CZ" sz="1600" dirty="0"/>
              <a:t>Jedná se např. o výstavbu či rekonstrukci kulturního, spolkového a společenského zařízení, komunitního centra, centra vzdělávání, obecní knihovny, včetně příslušného zázemí (šatny, umývárny, toalety, sklady, kuchyňky, technické místnosti apod.). Pořízení technologií a dalšího vybavení pro výše uvedená zařízení či kulturní a spolkovou činnost, včetně mobilního zařízení pro kulturní či spolkové akce pro veřejnost – např. mobilní přístřešky (velkokapacitní stany, party stany, nůžkové stany apod.), mobilní stánky, pódia včetně zastřešení, pivní sety, mobilní toalety, venkovní topidla, ozvučovací, osvětlovací a projekční vybavení. </a:t>
            </a:r>
          </a:p>
          <a:p>
            <a:pPr marL="0" indent="0" algn="just">
              <a:buNone/>
            </a:pPr>
            <a:endParaRPr lang="cs-CZ" sz="1600" b="1" dirty="0"/>
          </a:p>
          <a:p>
            <a:pPr marL="0" indent="0" algn="just">
              <a:buNone/>
            </a:pPr>
            <a:r>
              <a:rPr lang="cs-CZ" sz="1600" b="1" dirty="0"/>
              <a:t>Komunitní centrum </a:t>
            </a:r>
            <a:r>
              <a:rPr lang="cs-CZ" sz="1600" dirty="0"/>
              <a:t>je veřejné víceúčelové zařízení sloužící ke konání nejrůznějších aktivit (kulturních, vzdělávacích, sportovních, rekreačních či sociálních) pro určitou komunitu anebo k poskytování sociálních služeb se zaměřením na řešení nepříznivé sociální situace a sociálního začleňování. Cílem komunitního centra je zlepšit sociální situaci jednotlivců a komunity jako celku.</a:t>
            </a:r>
          </a:p>
          <a:p>
            <a:pPr marL="0" indent="0" algn="just">
              <a:buNone/>
            </a:pPr>
            <a:endParaRPr lang="cs-CZ" sz="1600" b="1" dirty="0"/>
          </a:p>
          <a:p>
            <a:pPr marL="0" indent="0" algn="just">
              <a:buNone/>
            </a:pPr>
            <a:r>
              <a:rPr lang="cs-CZ" sz="1600" b="1" dirty="0"/>
              <a:t>Centra vzdělávání </a:t>
            </a:r>
            <a:r>
              <a:rPr lang="cs-CZ" sz="1600" dirty="0"/>
              <a:t>jsou centra pro zájmové, neformální a celoživotní vzdělávání, a to domy dětí a mládeže, střediska volného času, základní umělecké školy, vzdělávací a školící centra. Jedná se o organizované vzdělávací aktivity, které jsou dobrovolné, mimo rámec zavedeného oficiálního vzdělávacího systému.</a:t>
            </a:r>
            <a:endParaRPr lang="cs-CZ" sz="1600" b="1" dirty="0"/>
          </a:p>
        </p:txBody>
      </p:sp>
      <p:sp>
        <p:nvSpPr>
          <p:cNvPr id="3" name="Zástupný symbol pro číslo snímku 2"/>
          <p:cNvSpPr>
            <a:spLocks noGrp="1"/>
          </p:cNvSpPr>
          <p:nvPr>
            <p:ph type="sldNum" sz="quarter" idx="12"/>
          </p:nvPr>
        </p:nvSpPr>
        <p:spPr/>
        <p:txBody>
          <a:bodyPr/>
          <a:lstStyle/>
          <a:p>
            <a:fld id="{291702F6-E4F6-43AE-9138-2C6C83276F49}" type="slidenum">
              <a:rPr lang="cs-CZ" smtClean="0"/>
              <a:pPr/>
              <a:t>24</a:t>
            </a:fld>
            <a:endParaRPr lang="cs-CZ"/>
          </a:p>
        </p:txBody>
      </p:sp>
      <p:pic>
        <p:nvPicPr>
          <p:cNvPr id="4" name="Obrázek 3">
            <a:extLst>
              <a:ext uri="{FF2B5EF4-FFF2-40B4-BE49-F238E27FC236}">
                <a16:creationId xmlns:a16="http://schemas.microsoft.com/office/drawing/2014/main" id="{77F89EDC-A009-5166-5229-32BE5C87A5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7" name="Obrázek 6">
            <a:extLst>
              <a:ext uri="{FF2B5EF4-FFF2-40B4-BE49-F238E27FC236}">
                <a16:creationId xmlns:a16="http://schemas.microsoft.com/office/drawing/2014/main" id="{A455AD0C-378C-14EC-5542-F6FBF6E385C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
        <p:nvSpPr>
          <p:cNvPr id="11" name="Nadpis 4">
            <a:extLst>
              <a:ext uri="{FF2B5EF4-FFF2-40B4-BE49-F238E27FC236}">
                <a16:creationId xmlns:a16="http://schemas.microsoft.com/office/drawing/2014/main" id="{1F35267E-3D9C-82B4-820F-FD50587E2F3C}"/>
              </a:ext>
            </a:extLst>
          </p:cNvPr>
          <p:cNvSpPr txBox="1">
            <a:spLocks/>
          </p:cNvSpPr>
          <p:nvPr/>
        </p:nvSpPr>
        <p:spPr>
          <a:xfrm>
            <a:off x="457200" y="1048627"/>
            <a:ext cx="8229600" cy="689355"/>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3600" dirty="0" err="1">
                <a:solidFill>
                  <a:srgbClr val="77933C"/>
                </a:solidFill>
              </a:rPr>
              <a:t>Fiche</a:t>
            </a:r>
            <a:r>
              <a:rPr lang="cs-CZ" sz="3600" dirty="0">
                <a:solidFill>
                  <a:srgbClr val="77933C"/>
                </a:solidFill>
              </a:rPr>
              <a:t> 5 – způsobilé výdaje</a:t>
            </a:r>
            <a:endParaRPr lang="cs-CZ" dirty="0">
              <a:solidFill>
                <a:srgbClr val="77933C"/>
              </a:solidFill>
            </a:endParaRPr>
          </a:p>
        </p:txBody>
      </p:sp>
    </p:spTree>
    <p:extLst>
      <p:ext uri="{BB962C8B-B14F-4D97-AF65-F5344CB8AC3E}">
        <p14:creationId xmlns:p14="http://schemas.microsoft.com/office/powerpoint/2010/main" val="38660883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700808"/>
            <a:ext cx="8352928" cy="4536504"/>
          </a:xfrm>
          <a:prstGeom prst="rect">
            <a:avLst/>
          </a:prstGeom>
        </p:spPr>
        <p:txBody>
          <a:bodyPr vert="horz" lIns="91440" tIns="45720" rIns="91440" bIns="45720" rtlCol="0">
            <a:normAutofit/>
          </a:bodyPr>
          <a:lstStyle/>
          <a:p>
            <a:endParaRPr lang="cs-CZ" sz="1800" b="0" i="0" u="none" strike="noStrike" dirty="0">
              <a:effectLst/>
              <a:highlight>
                <a:srgbClr val="FFFFFF"/>
              </a:highlight>
            </a:endParaRPr>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2" cstate="print"/>
          <a:srcRect/>
          <a:stretch>
            <a:fillRect/>
          </a:stretch>
        </p:blipFill>
        <p:spPr bwMode="auto">
          <a:xfrm>
            <a:off x="4479726" y="219365"/>
            <a:ext cx="4196730" cy="689355"/>
          </a:xfrm>
          <a:prstGeom prst="rect">
            <a:avLst/>
          </a:prstGeom>
          <a:noFill/>
        </p:spPr>
      </p:pic>
      <p:sp>
        <p:nvSpPr>
          <p:cNvPr id="6" name="Zástupný obsah 5">
            <a:extLst>
              <a:ext uri="{FF2B5EF4-FFF2-40B4-BE49-F238E27FC236}">
                <a16:creationId xmlns:a16="http://schemas.microsoft.com/office/drawing/2014/main" id="{22BC98E5-1E08-31D2-6B1D-EAE54596854D}"/>
              </a:ext>
            </a:extLst>
          </p:cNvPr>
          <p:cNvSpPr>
            <a:spLocks noGrp="1"/>
          </p:cNvSpPr>
          <p:nvPr>
            <p:ph idx="1"/>
          </p:nvPr>
        </p:nvSpPr>
        <p:spPr>
          <a:xfrm>
            <a:off x="457200" y="1981638"/>
            <a:ext cx="8229600" cy="4739837"/>
          </a:xfrm>
        </p:spPr>
        <p:txBody>
          <a:bodyPr>
            <a:normAutofit fontScale="92500" lnSpcReduction="10000"/>
          </a:bodyPr>
          <a:lstStyle/>
          <a:p>
            <a:pPr marL="228600" indent="-228600" algn="just">
              <a:buFont typeface="+mj-lt"/>
              <a:buAutoNum type="alphaLcParenR" startAt="2"/>
            </a:pPr>
            <a:r>
              <a:rPr lang="cs-CZ" sz="1800" b="1" dirty="0"/>
              <a:t>Drobná infrastruktura a základní služby (zastávky veřejné dopravy, hřbitovy, dětská hřiště a sportoviště, prostory pro separaci odpadů, komunální technika včetně zázemí) </a:t>
            </a:r>
          </a:p>
          <a:p>
            <a:pPr algn="just"/>
            <a:r>
              <a:rPr lang="cs-CZ" sz="1800" dirty="0"/>
              <a:t>investice do staveb, strojů, technologií a dalšího vybavení pro vyjmenovaná zařízení </a:t>
            </a:r>
          </a:p>
          <a:p>
            <a:pPr marL="0" indent="0" algn="just">
              <a:buNone/>
            </a:pPr>
            <a:endParaRPr lang="cs-CZ" sz="1800" b="1" dirty="0"/>
          </a:p>
          <a:p>
            <a:pPr marL="0" indent="0" algn="just">
              <a:buNone/>
            </a:pPr>
            <a:r>
              <a:rPr lang="cs-CZ" sz="1800" b="1" dirty="0"/>
              <a:t>Zastávkou veřejné dopravy </a:t>
            </a:r>
            <a:r>
              <a:rPr lang="cs-CZ" sz="1800" dirty="0"/>
              <a:t>se rozumí označené místo, které je určeno pro zastavování autobusů/vlaků a pro nástup, výstup nebo přestup cestujících. Zastávka autobusové dopravy může obsahovat místo pro zastavování autobusů (zastávkový pruh) a místo pro pobyt a pohyb cestujících (nástupiště), přístřešek, ochranné prvky, osvětlení. V případě vlakové dopravy se jedná jen o místo pro pobyt cestujících – nástupiště, přístřešek (nejedná se o kolejiště). Dále je způsobilé vybavení zastávky např. označení zastávky, informace o provozu, nádoby na odpad, lavičky apod. </a:t>
            </a:r>
          </a:p>
          <a:p>
            <a:pPr marL="0" indent="0" algn="just">
              <a:buNone/>
            </a:pPr>
            <a:endParaRPr lang="cs-CZ" sz="1800" dirty="0"/>
          </a:p>
          <a:p>
            <a:pPr marL="0" indent="0" algn="just">
              <a:buNone/>
            </a:pPr>
            <a:r>
              <a:rPr lang="cs-CZ" sz="1800" b="1" dirty="0"/>
              <a:t>Hřbitovem</a:t>
            </a:r>
            <a:r>
              <a:rPr lang="cs-CZ" sz="1800" dirty="0"/>
              <a:t> se rozumí veřejnosti přístupný prostor, který slouží k uchovávání ostatků zesnulých, včetně rozptylové loučky. V rámci hřbitova lze podpořit cesty, kolumbária, ohrazení/oplocení, osvětlení, terénní úpravy, zeleň, márnice a drobné památky (sochy, kříže apod.), nádoby na odpad a lavičky. Způsobilý je vodovod na vlastním území hřbitova maximálně po přípojku na hlavní vodovodní řad. </a:t>
            </a:r>
          </a:p>
        </p:txBody>
      </p:sp>
      <p:sp>
        <p:nvSpPr>
          <p:cNvPr id="3" name="Zástupný symbol pro číslo snímku 2"/>
          <p:cNvSpPr>
            <a:spLocks noGrp="1"/>
          </p:cNvSpPr>
          <p:nvPr>
            <p:ph type="sldNum" sz="quarter" idx="12"/>
          </p:nvPr>
        </p:nvSpPr>
        <p:spPr/>
        <p:txBody>
          <a:bodyPr/>
          <a:lstStyle/>
          <a:p>
            <a:fld id="{291702F6-E4F6-43AE-9138-2C6C83276F49}" type="slidenum">
              <a:rPr lang="cs-CZ" smtClean="0"/>
              <a:pPr/>
              <a:t>25</a:t>
            </a:fld>
            <a:endParaRPr lang="cs-CZ"/>
          </a:p>
        </p:txBody>
      </p:sp>
      <p:pic>
        <p:nvPicPr>
          <p:cNvPr id="4" name="Obrázek 3">
            <a:extLst>
              <a:ext uri="{FF2B5EF4-FFF2-40B4-BE49-F238E27FC236}">
                <a16:creationId xmlns:a16="http://schemas.microsoft.com/office/drawing/2014/main" id="{77F89EDC-A009-5166-5229-32BE5C87A5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7" name="Obrázek 6">
            <a:extLst>
              <a:ext uri="{FF2B5EF4-FFF2-40B4-BE49-F238E27FC236}">
                <a16:creationId xmlns:a16="http://schemas.microsoft.com/office/drawing/2014/main" id="{A455AD0C-378C-14EC-5542-F6FBF6E385C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
        <p:nvSpPr>
          <p:cNvPr id="2" name="Nadpis 4">
            <a:extLst>
              <a:ext uri="{FF2B5EF4-FFF2-40B4-BE49-F238E27FC236}">
                <a16:creationId xmlns:a16="http://schemas.microsoft.com/office/drawing/2014/main" id="{013C4859-DCE7-F1C9-203A-2A475090FA83}"/>
              </a:ext>
            </a:extLst>
          </p:cNvPr>
          <p:cNvSpPr txBox="1">
            <a:spLocks/>
          </p:cNvSpPr>
          <p:nvPr/>
        </p:nvSpPr>
        <p:spPr>
          <a:xfrm>
            <a:off x="457200" y="1048627"/>
            <a:ext cx="8229600" cy="689355"/>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3600" dirty="0" err="1">
                <a:solidFill>
                  <a:srgbClr val="77933C"/>
                </a:solidFill>
              </a:rPr>
              <a:t>Fiche</a:t>
            </a:r>
            <a:r>
              <a:rPr lang="cs-CZ" sz="3600" dirty="0">
                <a:solidFill>
                  <a:srgbClr val="77933C"/>
                </a:solidFill>
              </a:rPr>
              <a:t> 5 – způsobilé výdaje</a:t>
            </a:r>
            <a:endParaRPr lang="cs-CZ" dirty="0">
              <a:solidFill>
                <a:srgbClr val="77933C"/>
              </a:solidFill>
            </a:endParaRPr>
          </a:p>
        </p:txBody>
      </p:sp>
    </p:spTree>
    <p:extLst>
      <p:ext uri="{BB962C8B-B14F-4D97-AF65-F5344CB8AC3E}">
        <p14:creationId xmlns:p14="http://schemas.microsoft.com/office/powerpoint/2010/main" val="14244307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700808"/>
            <a:ext cx="8352928" cy="4536504"/>
          </a:xfrm>
          <a:prstGeom prst="rect">
            <a:avLst/>
          </a:prstGeom>
        </p:spPr>
        <p:txBody>
          <a:bodyPr vert="horz" lIns="91440" tIns="45720" rIns="91440" bIns="45720" rtlCol="0">
            <a:normAutofit/>
          </a:bodyPr>
          <a:lstStyle/>
          <a:p>
            <a:endParaRPr lang="cs-CZ" sz="1800" b="0" i="0" u="none" strike="noStrike" dirty="0">
              <a:effectLst/>
              <a:highlight>
                <a:srgbClr val="FFFFFF"/>
              </a:highlight>
            </a:endParaRPr>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2" cstate="print"/>
          <a:srcRect/>
          <a:stretch>
            <a:fillRect/>
          </a:stretch>
        </p:blipFill>
        <p:spPr bwMode="auto">
          <a:xfrm>
            <a:off x="4479726" y="219365"/>
            <a:ext cx="4196730" cy="689355"/>
          </a:xfrm>
          <a:prstGeom prst="rect">
            <a:avLst/>
          </a:prstGeom>
          <a:noFill/>
        </p:spPr>
      </p:pic>
      <p:sp>
        <p:nvSpPr>
          <p:cNvPr id="6" name="Zástupný obsah 5">
            <a:extLst>
              <a:ext uri="{FF2B5EF4-FFF2-40B4-BE49-F238E27FC236}">
                <a16:creationId xmlns:a16="http://schemas.microsoft.com/office/drawing/2014/main" id="{22BC98E5-1E08-31D2-6B1D-EAE54596854D}"/>
              </a:ext>
            </a:extLst>
          </p:cNvPr>
          <p:cNvSpPr>
            <a:spLocks noGrp="1"/>
          </p:cNvSpPr>
          <p:nvPr>
            <p:ph idx="1"/>
          </p:nvPr>
        </p:nvSpPr>
        <p:spPr>
          <a:xfrm>
            <a:off x="510343" y="1698294"/>
            <a:ext cx="8229600" cy="5052318"/>
          </a:xfrm>
        </p:spPr>
        <p:txBody>
          <a:bodyPr>
            <a:normAutofit/>
          </a:bodyPr>
          <a:lstStyle/>
          <a:p>
            <a:pPr marL="0" indent="0" algn="just">
              <a:buNone/>
            </a:pPr>
            <a:r>
              <a:rPr lang="cs-CZ" sz="1600" b="1" dirty="0"/>
              <a:t>Dětská hřiště a sportoviště </a:t>
            </a:r>
            <a:r>
              <a:rPr lang="cs-CZ" sz="1600" dirty="0"/>
              <a:t>jsou veřejné prostory nebo zařízení volnočasového a oddechového areálu. Jedná se nejen o dětská hřiště (se skluzavkami, hracími domky, věžovými sestavami, houpačkami, prolézačkami, kolotoči, pískovišti apod.) či sportovní hřiště pro různé druhy sportů, ale i </a:t>
            </a:r>
            <a:r>
              <a:rPr lang="cs-CZ" sz="1600" dirty="0" err="1"/>
              <a:t>workoutová</a:t>
            </a:r>
            <a:r>
              <a:rPr lang="cs-CZ" sz="1600" dirty="0"/>
              <a:t> hřiště, nebo samostatné herní a sportovní prvky pro volnočasové aktivity široké veřejnosti. Jedná se i o související zázemí a sociálního zařízení (např. šatny, sprchy, toalety, včetně zařizovacích předmětů atp.), tribuny, střídačky (pevně zabudované), oplocení, osvětlení, mobiliář (např. lavičky, odpadkové koše). </a:t>
            </a:r>
          </a:p>
          <a:p>
            <a:pPr marL="0" indent="0" algn="just">
              <a:buNone/>
            </a:pPr>
            <a:endParaRPr lang="cs-CZ" sz="1600" dirty="0"/>
          </a:p>
          <a:p>
            <a:pPr marL="0" indent="0" algn="just">
              <a:buNone/>
            </a:pPr>
            <a:r>
              <a:rPr lang="cs-CZ" sz="1600" b="1" dirty="0"/>
              <a:t>Prostorem pro separaci odpadu </a:t>
            </a:r>
            <a:r>
              <a:rPr lang="cs-CZ" sz="1600" dirty="0"/>
              <a:t>se rozumí zpevněná plocha sběrného místa odpadu, která slouží pro ukládání komunálního odpadu, součástí jsou i odpadní nádoby na separaci komunálního odpadu či přístřešky, konstrukce a jiné ohraničení/oplocení tohoto prostoru. Prostor se může nacházet i na sběrném dvoře. </a:t>
            </a:r>
          </a:p>
          <a:p>
            <a:pPr marL="0" indent="0" algn="just">
              <a:buNone/>
            </a:pPr>
            <a:endParaRPr lang="cs-CZ" sz="1600" dirty="0"/>
          </a:p>
          <a:p>
            <a:pPr marL="0" indent="0" algn="just">
              <a:buNone/>
            </a:pPr>
            <a:r>
              <a:rPr lang="cs-CZ" sz="1600" b="1" dirty="0"/>
              <a:t>Komunální technikou </a:t>
            </a:r>
            <a:r>
              <a:rPr lang="cs-CZ" sz="1600" dirty="0"/>
              <a:t>se rozumí technika využívaná pro péči a úpravu komunálních ploch, silnic a chodníků, technika pro zimní údržbu, technika pro svoz odpadu a příslušné zázemí pro danou techniku (např. sklady, garáže, zázemí pro zaměstnance). Jedná se např. o malotraktory s různými nástavbami, </a:t>
            </a:r>
            <a:r>
              <a:rPr lang="cs-CZ" sz="1600" dirty="0" err="1"/>
              <a:t>štěpkovače</a:t>
            </a:r>
            <a:r>
              <a:rPr lang="cs-CZ" sz="1600" dirty="0"/>
              <a:t>, sekačky, křovinořezy, sypače, frézy. </a:t>
            </a:r>
          </a:p>
        </p:txBody>
      </p:sp>
      <p:sp>
        <p:nvSpPr>
          <p:cNvPr id="3" name="Zástupný symbol pro číslo snímku 2"/>
          <p:cNvSpPr>
            <a:spLocks noGrp="1"/>
          </p:cNvSpPr>
          <p:nvPr>
            <p:ph type="sldNum" sz="quarter" idx="12"/>
          </p:nvPr>
        </p:nvSpPr>
        <p:spPr/>
        <p:txBody>
          <a:bodyPr/>
          <a:lstStyle/>
          <a:p>
            <a:fld id="{291702F6-E4F6-43AE-9138-2C6C83276F49}" type="slidenum">
              <a:rPr lang="cs-CZ" smtClean="0"/>
              <a:pPr/>
              <a:t>26</a:t>
            </a:fld>
            <a:endParaRPr lang="cs-CZ"/>
          </a:p>
        </p:txBody>
      </p:sp>
      <p:pic>
        <p:nvPicPr>
          <p:cNvPr id="4" name="Obrázek 3">
            <a:extLst>
              <a:ext uri="{FF2B5EF4-FFF2-40B4-BE49-F238E27FC236}">
                <a16:creationId xmlns:a16="http://schemas.microsoft.com/office/drawing/2014/main" id="{77F89EDC-A009-5166-5229-32BE5C87A5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7" name="Obrázek 6">
            <a:extLst>
              <a:ext uri="{FF2B5EF4-FFF2-40B4-BE49-F238E27FC236}">
                <a16:creationId xmlns:a16="http://schemas.microsoft.com/office/drawing/2014/main" id="{A455AD0C-378C-14EC-5542-F6FBF6E385C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
        <p:nvSpPr>
          <p:cNvPr id="2" name="Nadpis 4">
            <a:extLst>
              <a:ext uri="{FF2B5EF4-FFF2-40B4-BE49-F238E27FC236}">
                <a16:creationId xmlns:a16="http://schemas.microsoft.com/office/drawing/2014/main" id="{013C4859-DCE7-F1C9-203A-2A475090FA83}"/>
              </a:ext>
            </a:extLst>
          </p:cNvPr>
          <p:cNvSpPr txBox="1">
            <a:spLocks/>
          </p:cNvSpPr>
          <p:nvPr/>
        </p:nvSpPr>
        <p:spPr>
          <a:xfrm>
            <a:off x="457200" y="1048627"/>
            <a:ext cx="8229600" cy="689355"/>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3600" dirty="0" err="1">
                <a:solidFill>
                  <a:srgbClr val="77933C"/>
                </a:solidFill>
              </a:rPr>
              <a:t>Fiche</a:t>
            </a:r>
            <a:r>
              <a:rPr lang="cs-CZ" sz="3600" dirty="0">
                <a:solidFill>
                  <a:srgbClr val="77933C"/>
                </a:solidFill>
              </a:rPr>
              <a:t> 5 – způsobilé výdaje</a:t>
            </a:r>
            <a:endParaRPr lang="cs-CZ" dirty="0">
              <a:solidFill>
                <a:srgbClr val="77933C"/>
              </a:solidFill>
            </a:endParaRPr>
          </a:p>
        </p:txBody>
      </p:sp>
    </p:spTree>
    <p:extLst>
      <p:ext uri="{BB962C8B-B14F-4D97-AF65-F5344CB8AC3E}">
        <p14:creationId xmlns:p14="http://schemas.microsoft.com/office/powerpoint/2010/main" val="31096683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700808"/>
            <a:ext cx="8352928" cy="4536504"/>
          </a:xfrm>
          <a:prstGeom prst="rect">
            <a:avLst/>
          </a:prstGeom>
        </p:spPr>
        <p:txBody>
          <a:bodyPr vert="horz" lIns="91440" tIns="45720" rIns="91440" bIns="45720" rtlCol="0">
            <a:normAutofit/>
          </a:bodyPr>
          <a:lstStyle/>
          <a:p>
            <a:endParaRPr lang="cs-CZ" sz="1800" b="0" i="0" u="none" strike="noStrike" dirty="0">
              <a:effectLst/>
              <a:highlight>
                <a:srgbClr val="FFFFFF"/>
              </a:highlight>
            </a:endParaRPr>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2" cstate="print"/>
          <a:srcRect/>
          <a:stretch>
            <a:fillRect/>
          </a:stretch>
        </p:blipFill>
        <p:spPr bwMode="auto">
          <a:xfrm>
            <a:off x="4479726" y="219365"/>
            <a:ext cx="4196730" cy="689355"/>
          </a:xfrm>
          <a:prstGeom prst="rect">
            <a:avLst/>
          </a:prstGeom>
          <a:noFill/>
        </p:spPr>
      </p:pic>
      <p:sp>
        <p:nvSpPr>
          <p:cNvPr id="6" name="Zástupný obsah 5">
            <a:extLst>
              <a:ext uri="{FF2B5EF4-FFF2-40B4-BE49-F238E27FC236}">
                <a16:creationId xmlns:a16="http://schemas.microsoft.com/office/drawing/2014/main" id="{22BC98E5-1E08-31D2-6B1D-EAE54596854D}"/>
              </a:ext>
            </a:extLst>
          </p:cNvPr>
          <p:cNvSpPr>
            <a:spLocks noGrp="1"/>
          </p:cNvSpPr>
          <p:nvPr>
            <p:ph idx="1"/>
          </p:nvPr>
        </p:nvSpPr>
        <p:spPr>
          <a:xfrm>
            <a:off x="457200" y="2241347"/>
            <a:ext cx="8229600" cy="4248274"/>
          </a:xfrm>
        </p:spPr>
        <p:txBody>
          <a:bodyPr>
            <a:normAutofit fontScale="55000" lnSpcReduction="20000"/>
          </a:bodyPr>
          <a:lstStyle/>
          <a:p>
            <a:pPr marL="0" indent="0" algn="just">
              <a:buNone/>
            </a:pPr>
            <a:r>
              <a:rPr lang="cs-CZ" b="1" dirty="0"/>
              <a:t>c) Drobné památky místního významu </a:t>
            </a:r>
          </a:p>
          <a:p>
            <a:pPr algn="just"/>
            <a:r>
              <a:rPr lang="cs-CZ" dirty="0"/>
              <a:t> rekonstrukce a opravy včetně restaurování drobných památek místního významu </a:t>
            </a:r>
          </a:p>
          <a:p>
            <a:pPr marL="0" indent="0" algn="just">
              <a:buNone/>
            </a:pPr>
            <a:endParaRPr lang="cs-CZ" dirty="0"/>
          </a:p>
          <a:p>
            <a:pPr marL="0" indent="0" algn="just">
              <a:buNone/>
            </a:pPr>
            <a:r>
              <a:rPr lang="cs-CZ" b="1" dirty="0"/>
              <a:t>Drobnými památkami místního významu </a:t>
            </a:r>
            <a:r>
              <a:rPr lang="cs-CZ" dirty="0"/>
              <a:t>jsou např. smírčí kříže, křížky, pomníky padlým, historické pamětní desky, význačné náhrobky či hrobky, morové sloupy, boží muka, milníky, kapličky, zvoničky, kašny, sochy a sousoší, plastiky, popř. i skalní reliéfy či pamětní nápisy a jiné veřejné přístupné drobné památky. </a:t>
            </a:r>
          </a:p>
          <a:p>
            <a:pPr marL="0" indent="0" algn="just">
              <a:buNone/>
            </a:pPr>
            <a:endParaRPr lang="cs-CZ" dirty="0"/>
          </a:p>
          <a:p>
            <a:pPr marL="0" indent="0" algn="just">
              <a:buNone/>
            </a:pPr>
            <a:r>
              <a:rPr lang="cs-CZ" b="1" dirty="0"/>
              <a:t>d) Školská zařízení (zařízení školního stravování, školní sportoviště/tělocvičny a venkovní prostory) </a:t>
            </a:r>
          </a:p>
          <a:p>
            <a:pPr algn="just"/>
            <a:r>
              <a:rPr lang="cs-CZ" dirty="0"/>
              <a:t> investice do staveb, strojů, technologií a dalšího vybavení pro vyjmenovaná zařízení.</a:t>
            </a:r>
          </a:p>
          <a:p>
            <a:pPr marL="0" indent="0" algn="just">
              <a:buNone/>
            </a:pPr>
            <a:r>
              <a:rPr lang="cs-CZ" dirty="0"/>
              <a:t> Jedná se např. o výstavbu či rekonstrukci stravovacího zařízení (kuchyně, jídelny, výdejny), školního sportoviště, tělocvičny, školní zahrady, altánu; pořízení vybavení stravovacího zařízení, sportovního náčiní, venkovního mobiliáře a herní prvky.</a:t>
            </a:r>
            <a:endParaRPr lang="cs-CZ" b="1" dirty="0"/>
          </a:p>
        </p:txBody>
      </p:sp>
      <p:sp>
        <p:nvSpPr>
          <p:cNvPr id="3" name="Zástupný symbol pro číslo snímku 2"/>
          <p:cNvSpPr>
            <a:spLocks noGrp="1"/>
          </p:cNvSpPr>
          <p:nvPr>
            <p:ph type="sldNum" sz="quarter" idx="12"/>
          </p:nvPr>
        </p:nvSpPr>
        <p:spPr/>
        <p:txBody>
          <a:bodyPr/>
          <a:lstStyle/>
          <a:p>
            <a:fld id="{291702F6-E4F6-43AE-9138-2C6C83276F49}" type="slidenum">
              <a:rPr lang="cs-CZ" smtClean="0"/>
              <a:pPr/>
              <a:t>27</a:t>
            </a:fld>
            <a:endParaRPr lang="cs-CZ"/>
          </a:p>
        </p:txBody>
      </p:sp>
      <p:pic>
        <p:nvPicPr>
          <p:cNvPr id="4" name="Obrázek 3">
            <a:extLst>
              <a:ext uri="{FF2B5EF4-FFF2-40B4-BE49-F238E27FC236}">
                <a16:creationId xmlns:a16="http://schemas.microsoft.com/office/drawing/2014/main" id="{77F89EDC-A009-5166-5229-32BE5C87A5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7" name="Obrázek 6">
            <a:extLst>
              <a:ext uri="{FF2B5EF4-FFF2-40B4-BE49-F238E27FC236}">
                <a16:creationId xmlns:a16="http://schemas.microsoft.com/office/drawing/2014/main" id="{A455AD0C-378C-14EC-5542-F6FBF6E385C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
        <p:nvSpPr>
          <p:cNvPr id="5" name="Nadpis 4">
            <a:extLst>
              <a:ext uri="{FF2B5EF4-FFF2-40B4-BE49-F238E27FC236}">
                <a16:creationId xmlns:a16="http://schemas.microsoft.com/office/drawing/2014/main" id="{A8C8EA24-F514-B0D1-40B1-BFC5459D2194}"/>
              </a:ext>
            </a:extLst>
          </p:cNvPr>
          <p:cNvSpPr txBox="1">
            <a:spLocks/>
          </p:cNvSpPr>
          <p:nvPr/>
        </p:nvSpPr>
        <p:spPr>
          <a:xfrm>
            <a:off x="457200" y="1048627"/>
            <a:ext cx="8229600" cy="689355"/>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3600" dirty="0" err="1">
                <a:solidFill>
                  <a:srgbClr val="77933C"/>
                </a:solidFill>
              </a:rPr>
              <a:t>Fiche</a:t>
            </a:r>
            <a:r>
              <a:rPr lang="cs-CZ" sz="3600" dirty="0">
                <a:solidFill>
                  <a:srgbClr val="77933C"/>
                </a:solidFill>
              </a:rPr>
              <a:t> 5 – způsobilé výdaje</a:t>
            </a:r>
            <a:endParaRPr lang="cs-CZ" dirty="0">
              <a:solidFill>
                <a:srgbClr val="77933C"/>
              </a:solidFill>
            </a:endParaRPr>
          </a:p>
        </p:txBody>
      </p:sp>
    </p:spTree>
    <p:extLst>
      <p:ext uri="{BB962C8B-B14F-4D97-AF65-F5344CB8AC3E}">
        <p14:creationId xmlns:p14="http://schemas.microsoft.com/office/powerpoint/2010/main" val="737522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700808"/>
            <a:ext cx="8352928" cy="4536504"/>
          </a:xfrm>
          <a:prstGeom prst="rect">
            <a:avLst/>
          </a:prstGeom>
        </p:spPr>
        <p:txBody>
          <a:bodyPr vert="horz" lIns="91440" tIns="45720" rIns="91440" bIns="45720" rtlCol="0">
            <a:normAutofit/>
          </a:bodyPr>
          <a:lstStyle/>
          <a:p>
            <a:endParaRPr lang="cs-CZ" sz="1800" b="0" i="0" u="none" strike="noStrike" dirty="0">
              <a:effectLst/>
              <a:highlight>
                <a:srgbClr val="FFFFFF"/>
              </a:highlight>
            </a:endParaRPr>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2" cstate="print"/>
          <a:srcRect/>
          <a:stretch>
            <a:fillRect/>
          </a:stretch>
        </p:blipFill>
        <p:spPr bwMode="auto">
          <a:xfrm>
            <a:off x="4479726" y="219365"/>
            <a:ext cx="4196730" cy="689355"/>
          </a:xfrm>
          <a:prstGeom prst="rect">
            <a:avLst/>
          </a:prstGeom>
          <a:noFill/>
        </p:spPr>
      </p:pic>
      <p:sp>
        <p:nvSpPr>
          <p:cNvPr id="5" name="Nadpis 4">
            <a:extLst>
              <a:ext uri="{FF2B5EF4-FFF2-40B4-BE49-F238E27FC236}">
                <a16:creationId xmlns:a16="http://schemas.microsoft.com/office/drawing/2014/main" id="{125B0B62-5022-0B8B-77E3-AC37BF30D856}"/>
              </a:ext>
            </a:extLst>
          </p:cNvPr>
          <p:cNvSpPr>
            <a:spLocks noGrp="1"/>
          </p:cNvSpPr>
          <p:nvPr>
            <p:ph type="title"/>
          </p:nvPr>
        </p:nvSpPr>
        <p:spPr>
          <a:xfrm>
            <a:off x="457200" y="1484784"/>
            <a:ext cx="8229600" cy="689355"/>
          </a:xfrm>
        </p:spPr>
        <p:txBody>
          <a:bodyPr>
            <a:normAutofit/>
          </a:bodyPr>
          <a:lstStyle/>
          <a:p>
            <a:r>
              <a:rPr lang="cs-CZ" sz="3600" dirty="0" err="1">
                <a:solidFill>
                  <a:srgbClr val="77933C"/>
                </a:solidFill>
              </a:rPr>
              <a:t>Fiche</a:t>
            </a:r>
            <a:r>
              <a:rPr lang="cs-CZ" sz="3600" dirty="0">
                <a:solidFill>
                  <a:srgbClr val="77933C"/>
                </a:solidFill>
              </a:rPr>
              <a:t> 5 – Základní služby a obnova obcí</a:t>
            </a:r>
            <a:endParaRPr lang="cs-CZ" sz="1400" dirty="0">
              <a:solidFill>
                <a:srgbClr val="77933C"/>
              </a:solidFill>
            </a:endParaRPr>
          </a:p>
        </p:txBody>
      </p:sp>
      <p:sp>
        <p:nvSpPr>
          <p:cNvPr id="6" name="Zástupný obsah 5">
            <a:extLst>
              <a:ext uri="{FF2B5EF4-FFF2-40B4-BE49-F238E27FC236}">
                <a16:creationId xmlns:a16="http://schemas.microsoft.com/office/drawing/2014/main" id="{22BC98E5-1E08-31D2-6B1D-EAE54596854D}"/>
              </a:ext>
            </a:extLst>
          </p:cNvPr>
          <p:cNvSpPr>
            <a:spLocks noGrp="1"/>
          </p:cNvSpPr>
          <p:nvPr>
            <p:ph idx="1"/>
          </p:nvPr>
        </p:nvSpPr>
        <p:spPr>
          <a:xfrm>
            <a:off x="420893" y="2678195"/>
            <a:ext cx="8229600" cy="4067482"/>
          </a:xfrm>
        </p:spPr>
        <p:txBody>
          <a:bodyPr>
            <a:normAutofit fontScale="70000" lnSpcReduction="20000"/>
          </a:bodyPr>
          <a:lstStyle/>
          <a:p>
            <a:pPr marL="0" indent="0" algn="just">
              <a:buNone/>
            </a:pPr>
            <a:r>
              <a:rPr lang="cs-CZ" b="1" dirty="0"/>
              <a:t>Podmínky:</a:t>
            </a:r>
          </a:p>
          <a:p>
            <a:pPr algn="just"/>
            <a:r>
              <a:rPr lang="cs-CZ" dirty="0"/>
              <a:t>nelze podpořit střední a vysoké školy, profesionální knihovny, nákup knih, časopisů a tiskovin (včetně digitálních forem);</a:t>
            </a:r>
          </a:p>
          <a:p>
            <a:pPr algn="just"/>
            <a:r>
              <a:rPr lang="cs-CZ" dirty="0"/>
              <a:t>V případě dětských hřišť a sportovišť realizovaných v rámci aktivity b) budou podporovány projekty sloužící široké veřejnosti, jejichž užívání není zpoplatněno a jsou veřejně přístupné</a:t>
            </a:r>
          </a:p>
          <a:p>
            <a:pPr algn="just"/>
            <a:r>
              <a:rPr lang="cs-CZ" dirty="0"/>
              <a:t>nestátní nezisková organizace musí mít historii alespoň dva roky před podáním Žádosti o dotaci </a:t>
            </a:r>
            <a:endParaRPr lang="cs-CZ" b="1" dirty="0"/>
          </a:p>
          <a:p>
            <a:pPr marL="0" indent="0" algn="ctr">
              <a:buNone/>
            </a:pPr>
            <a:endParaRPr lang="cs-CZ" sz="2400" dirty="0">
              <a:solidFill>
                <a:srgbClr val="77933C"/>
              </a:solidFill>
            </a:endParaRPr>
          </a:p>
          <a:p>
            <a:pPr marL="0" indent="0" algn="ctr">
              <a:buNone/>
            </a:pPr>
            <a:endParaRPr lang="cs-CZ" sz="2400" dirty="0">
              <a:solidFill>
                <a:srgbClr val="77933C"/>
              </a:solidFill>
            </a:endParaRPr>
          </a:p>
          <a:p>
            <a:pPr marL="0" indent="0" algn="ctr">
              <a:buNone/>
            </a:pPr>
            <a:endParaRPr lang="cs-CZ" sz="2400" dirty="0">
              <a:solidFill>
                <a:srgbClr val="77933C"/>
              </a:solidFill>
            </a:endParaRPr>
          </a:p>
          <a:p>
            <a:pPr marL="0" indent="0" algn="ctr">
              <a:buNone/>
            </a:pPr>
            <a:endParaRPr lang="cs-CZ" sz="2400" dirty="0">
              <a:solidFill>
                <a:srgbClr val="77933C"/>
              </a:solidFill>
            </a:endParaRPr>
          </a:p>
          <a:p>
            <a:pPr marL="0" indent="0" algn="ctr">
              <a:buNone/>
            </a:pPr>
            <a:endParaRPr lang="cs-CZ" sz="2400" dirty="0">
              <a:solidFill>
                <a:srgbClr val="77933C"/>
              </a:solidFill>
            </a:endParaRPr>
          </a:p>
          <a:p>
            <a:pPr marL="0" indent="0" algn="ctr">
              <a:buNone/>
            </a:pPr>
            <a:r>
              <a:rPr lang="cs-CZ" sz="2400" dirty="0">
                <a:solidFill>
                  <a:srgbClr val="77933C"/>
                </a:solidFill>
              </a:rPr>
              <a:t>více v Pravidlech pro žadatele</a:t>
            </a:r>
          </a:p>
        </p:txBody>
      </p:sp>
      <p:sp>
        <p:nvSpPr>
          <p:cNvPr id="3" name="Zástupný symbol pro číslo snímku 2"/>
          <p:cNvSpPr>
            <a:spLocks noGrp="1"/>
          </p:cNvSpPr>
          <p:nvPr>
            <p:ph type="sldNum" sz="quarter" idx="12"/>
          </p:nvPr>
        </p:nvSpPr>
        <p:spPr/>
        <p:txBody>
          <a:bodyPr/>
          <a:lstStyle/>
          <a:p>
            <a:fld id="{291702F6-E4F6-43AE-9138-2C6C83276F49}" type="slidenum">
              <a:rPr lang="cs-CZ" smtClean="0"/>
              <a:pPr/>
              <a:t>28</a:t>
            </a:fld>
            <a:endParaRPr lang="cs-CZ" dirty="0"/>
          </a:p>
        </p:txBody>
      </p:sp>
      <p:pic>
        <p:nvPicPr>
          <p:cNvPr id="4" name="Obrázek 3">
            <a:extLst>
              <a:ext uri="{FF2B5EF4-FFF2-40B4-BE49-F238E27FC236}">
                <a16:creationId xmlns:a16="http://schemas.microsoft.com/office/drawing/2014/main" id="{77F89EDC-A009-5166-5229-32BE5C87A5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7" name="Obrázek 6">
            <a:extLst>
              <a:ext uri="{FF2B5EF4-FFF2-40B4-BE49-F238E27FC236}">
                <a16:creationId xmlns:a16="http://schemas.microsoft.com/office/drawing/2014/main" id="{2F5FB40C-10EB-604F-FF49-FA7A9AB4234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Tree>
    <p:extLst>
      <p:ext uri="{BB962C8B-B14F-4D97-AF65-F5344CB8AC3E}">
        <p14:creationId xmlns:p14="http://schemas.microsoft.com/office/powerpoint/2010/main" val="21389661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700808"/>
            <a:ext cx="8352928" cy="4536504"/>
          </a:xfrm>
          <a:prstGeom prst="rect">
            <a:avLst/>
          </a:prstGeom>
        </p:spPr>
        <p:txBody>
          <a:bodyPr vert="horz" lIns="91440" tIns="45720" rIns="91440" bIns="45720" rtlCol="0">
            <a:normAutofit/>
          </a:bodyPr>
          <a:lstStyle/>
          <a:p>
            <a:endParaRPr lang="cs-CZ" sz="1800" b="0" i="0" u="none" strike="noStrike" dirty="0">
              <a:effectLst/>
              <a:highlight>
                <a:srgbClr val="FFFFFF"/>
              </a:highlight>
            </a:endParaRPr>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2" cstate="print"/>
          <a:srcRect/>
          <a:stretch>
            <a:fillRect/>
          </a:stretch>
        </p:blipFill>
        <p:spPr bwMode="auto">
          <a:xfrm>
            <a:off x="4479726" y="219365"/>
            <a:ext cx="4196730" cy="689355"/>
          </a:xfrm>
          <a:prstGeom prst="rect">
            <a:avLst/>
          </a:prstGeom>
          <a:noFill/>
        </p:spPr>
      </p:pic>
      <p:sp>
        <p:nvSpPr>
          <p:cNvPr id="5" name="Nadpis 4">
            <a:extLst>
              <a:ext uri="{FF2B5EF4-FFF2-40B4-BE49-F238E27FC236}">
                <a16:creationId xmlns:a16="http://schemas.microsoft.com/office/drawing/2014/main" id="{125B0B62-5022-0B8B-77E3-AC37BF30D856}"/>
              </a:ext>
            </a:extLst>
          </p:cNvPr>
          <p:cNvSpPr>
            <a:spLocks noGrp="1"/>
          </p:cNvSpPr>
          <p:nvPr>
            <p:ph type="title"/>
          </p:nvPr>
        </p:nvSpPr>
        <p:spPr>
          <a:xfrm>
            <a:off x="457200" y="1484784"/>
            <a:ext cx="8229600" cy="689355"/>
          </a:xfrm>
        </p:spPr>
        <p:txBody>
          <a:bodyPr>
            <a:normAutofit fontScale="90000"/>
          </a:bodyPr>
          <a:lstStyle/>
          <a:p>
            <a:r>
              <a:rPr lang="cs-CZ" sz="3600" dirty="0" err="1">
                <a:solidFill>
                  <a:srgbClr val="77933C"/>
                </a:solidFill>
              </a:rPr>
              <a:t>Fiche</a:t>
            </a:r>
            <a:r>
              <a:rPr lang="cs-CZ" sz="3600" dirty="0">
                <a:solidFill>
                  <a:srgbClr val="77933C"/>
                </a:solidFill>
              </a:rPr>
              <a:t> 6 – Neproduktivní infrastruktura v krajině</a:t>
            </a:r>
            <a:endParaRPr lang="cs-CZ" dirty="0">
              <a:solidFill>
                <a:srgbClr val="77933C"/>
              </a:solidFill>
            </a:endParaRPr>
          </a:p>
        </p:txBody>
      </p:sp>
      <p:sp>
        <p:nvSpPr>
          <p:cNvPr id="6" name="Zástupný obsah 5">
            <a:extLst>
              <a:ext uri="{FF2B5EF4-FFF2-40B4-BE49-F238E27FC236}">
                <a16:creationId xmlns:a16="http://schemas.microsoft.com/office/drawing/2014/main" id="{22BC98E5-1E08-31D2-6B1D-EAE54596854D}"/>
              </a:ext>
            </a:extLst>
          </p:cNvPr>
          <p:cNvSpPr>
            <a:spLocks noGrp="1"/>
          </p:cNvSpPr>
          <p:nvPr>
            <p:ph idx="1"/>
          </p:nvPr>
        </p:nvSpPr>
        <p:spPr>
          <a:xfrm>
            <a:off x="420893" y="2209173"/>
            <a:ext cx="8229600" cy="4536504"/>
          </a:xfrm>
        </p:spPr>
        <p:txBody>
          <a:bodyPr>
            <a:normAutofit fontScale="92500"/>
          </a:bodyPr>
          <a:lstStyle/>
          <a:p>
            <a:pPr marL="0" indent="0" algn="just">
              <a:buNone/>
            </a:pPr>
            <a:r>
              <a:rPr lang="cs-CZ" sz="1100" b="1" dirty="0"/>
              <a:t>Alokace: </a:t>
            </a:r>
            <a:r>
              <a:rPr lang="cs-CZ" sz="1100" dirty="0"/>
              <a:t>8 000 000,- Kč</a:t>
            </a:r>
          </a:p>
          <a:p>
            <a:pPr marL="0" indent="0" algn="just">
              <a:buNone/>
            </a:pPr>
            <a:r>
              <a:rPr lang="cs-CZ" sz="1100" b="1" dirty="0"/>
              <a:t>Dotace</a:t>
            </a:r>
            <a:r>
              <a:rPr lang="cs-CZ" sz="1100" dirty="0"/>
              <a:t> 70 % </a:t>
            </a:r>
          </a:p>
          <a:p>
            <a:pPr marL="0" indent="0" algn="just">
              <a:buNone/>
            </a:pPr>
            <a:r>
              <a:rPr lang="cs-CZ" sz="1100" b="1" dirty="0"/>
              <a:t>Celkové způsobilé výdaje:  </a:t>
            </a:r>
            <a:r>
              <a:rPr lang="cs-CZ" sz="1100" dirty="0"/>
              <a:t>min. 150 000 Kč a max. 5 000 000 Kč (obce)</a:t>
            </a:r>
          </a:p>
          <a:p>
            <a:pPr marL="0" indent="0" algn="just">
              <a:buNone/>
            </a:pPr>
            <a:r>
              <a:rPr lang="cs-CZ" sz="1100" dirty="0"/>
              <a:t>Podpora je poskytována ve třech režimech dle typu projektu, resp. výběru žadatele </a:t>
            </a:r>
          </a:p>
          <a:p>
            <a:pPr marL="514350" indent="-514350" algn="just">
              <a:buAutoNum type="arabicParenR"/>
            </a:pPr>
            <a:r>
              <a:rPr lang="cs-CZ" sz="1100" dirty="0"/>
              <a:t>Režim nezakládající veřejnou podporu </a:t>
            </a:r>
          </a:p>
          <a:p>
            <a:pPr marL="514350" indent="-514350" algn="just">
              <a:buAutoNum type="arabicParenR"/>
            </a:pPr>
            <a:r>
              <a:rPr lang="cs-CZ" sz="1100" dirty="0"/>
              <a:t>Režim ABER – projekty musí být v souladu s čl. 60 a 61 ABER </a:t>
            </a:r>
          </a:p>
          <a:p>
            <a:pPr marL="514350" indent="-514350" algn="just">
              <a:buAutoNum type="arabicParenR"/>
            </a:pPr>
            <a:r>
              <a:rPr lang="cs-CZ" sz="1100" dirty="0"/>
              <a:t>Režim de minimis</a:t>
            </a:r>
          </a:p>
          <a:p>
            <a:pPr marL="0" indent="0" algn="just">
              <a:buNone/>
            </a:pPr>
            <a:endParaRPr lang="cs-CZ" sz="1100" b="1" dirty="0"/>
          </a:p>
          <a:p>
            <a:pPr marL="0" indent="0" algn="just">
              <a:buNone/>
            </a:pPr>
            <a:r>
              <a:rPr lang="cs-CZ" sz="1100" b="1" dirty="0"/>
              <a:t>Oblasti podpory </a:t>
            </a:r>
          </a:p>
          <a:p>
            <a:pPr marL="0" indent="0" algn="just">
              <a:buNone/>
            </a:pPr>
            <a:r>
              <a:rPr lang="cs-CZ" sz="1100" dirty="0"/>
              <a:t>Podpora zahrnuje výdaje, které souvisejí s rekonstrukcí a budováním cest či stezek. Kromě rekonstrukce a výstavby cest/stezek a jejich značení bude podporována i obnova či nová výstavba souvisejících objektů a technického vybavení, dále také aktivity zaměřené na posílení rekreační funkce jako odpočinková místa. </a:t>
            </a:r>
          </a:p>
          <a:p>
            <a:pPr marL="0" indent="0" algn="just">
              <a:buNone/>
            </a:pPr>
            <a:r>
              <a:rPr lang="cs-CZ" sz="1100" dirty="0"/>
              <a:t>Podpora může být poskytnuta i na související mobiliář. Cesty/stezky musí být realizovány mimo zastavěné území obce. V rámci této </a:t>
            </a:r>
            <a:r>
              <a:rPr lang="cs-CZ" sz="1100" dirty="0" err="1"/>
              <a:t>Fiche</a:t>
            </a:r>
            <a:r>
              <a:rPr lang="cs-CZ" sz="1100" dirty="0"/>
              <a:t> nelze podpořit cyklostezky. Podpora může zahrnout také opatření k ochraně a tvorbě životního prostředí a zvýšení ekologické stability území či protierozní opatření.</a:t>
            </a:r>
          </a:p>
          <a:p>
            <a:pPr marL="0" indent="0" algn="just">
              <a:buNone/>
            </a:pPr>
            <a:endParaRPr lang="cs-CZ" sz="1100" b="1" dirty="0"/>
          </a:p>
          <a:p>
            <a:pPr marL="0" indent="0" algn="just">
              <a:buNone/>
            </a:pPr>
            <a:r>
              <a:rPr lang="cs-CZ" sz="1100" b="1" dirty="0"/>
              <a:t>Aktivity </a:t>
            </a:r>
          </a:p>
          <a:p>
            <a:pPr marL="514350" indent="-514350" algn="just">
              <a:buAutoNum type="alphaLcParenR"/>
            </a:pPr>
            <a:r>
              <a:rPr lang="cs-CZ" sz="1100" dirty="0"/>
              <a:t>Neproduktivní infrastruktura v krajině</a:t>
            </a:r>
          </a:p>
          <a:p>
            <a:pPr marL="514350" indent="-514350" algn="just">
              <a:buAutoNum type="alphaLcParenR"/>
            </a:pPr>
            <a:r>
              <a:rPr lang="cs-CZ" sz="1100" dirty="0"/>
              <a:t>Lesní a polní cesty</a:t>
            </a:r>
          </a:p>
          <a:p>
            <a:pPr marL="514350" indent="-514350" algn="just">
              <a:buAutoNum type="alphaLcParenR"/>
            </a:pPr>
            <a:r>
              <a:rPr lang="cs-CZ" sz="1100" dirty="0"/>
              <a:t>Prvky územního systému ekologické stability a protierozní opatření</a:t>
            </a:r>
          </a:p>
          <a:p>
            <a:pPr marL="514350" indent="-514350" algn="just">
              <a:buAutoNum type="alphaLcParenR"/>
            </a:pPr>
            <a:r>
              <a:rPr lang="cs-CZ" sz="1100" dirty="0"/>
              <a:t>Stezky v lese i mimo les</a:t>
            </a:r>
          </a:p>
          <a:p>
            <a:pPr marL="514350" indent="-514350" algn="just">
              <a:buAutoNum type="alphaLcParenR"/>
            </a:pPr>
            <a:r>
              <a:rPr lang="cs-CZ" sz="1100" dirty="0"/>
              <a:t>Drobné památky v krajině</a:t>
            </a:r>
          </a:p>
          <a:p>
            <a:pPr marL="0" indent="0" algn="just">
              <a:buNone/>
            </a:pPr>
            <a:endParaRPr lang="cs-CZ" sz="1200" dirty="0"/>
          </a:p>
          <a:p>
            <a:pPr marL="0" indent="0" algn="just">
              <a:buNone/>
            </a:pPr>
            <a:r>
              <a:rPr lang="cs-CZ" sz="1200" dirty="0"/>
              <a:t>Příjemce dotace: Obce, svazky obcí, jejich příspěvkové organizace, nestátní neziskové organizace, zemědělský podnikatel a držitel lesa</a:t>
            </a:r>
          </a:p>
        </p:txBody>
      </p:sp>
      <p:sp>
        <p:nvSpPr>
          <p:cNvPr id="3" name="Zástupný symbol pro číslo snímku 2"/>
          <p:cNvSpPr>
            <a:spLocks noGrp="1"/>
          </p:cNvSpPr>
          <p:nvPr>
            <p:ph type="sldNum" sz="quarter" idx="12"/>
          </p:nvPr>
        </p:nvSpPr>
        <p:spPr/>
        <p:txBody>
          <a:bodyPr/>
          <a:lstStyle/>
          <a:p>
            <a:fld id="{291702F6-E4F6-43AE-9138-2C6C83276F49}" type="slidenum">
              <a:rPr lang="cs-CZ" smtClean="0"/>
              <a:pPr/>
              <a:t>29</a:t>
            </a:fld>
            <a:endParaRPr lang="cs-CZ" dirty="0"/>
          </a:p>
        </p:txBody>
      </p:sp>
      <p:pic>
        <p:nvPicPr>
          <p:cNvPr id="4" name="Obrázek 3">
            <a:extLst>
              <a:ext uri="{FF2B5EF4-FFF2-40B4-BE49-F238E27FC236}">
                <a16:creationId xmlns:a16="http://schemas.microsoft.com/office/drawing/2014/main" id="{77F89EDC-A009-5166-5229-32BE5C87A5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7" name="Obrázek 6">
            <a:extLst>
              <a:ext uri="{FF2B5EF4-FFF2-40B4-BE49-F238E27FC236}">
                <a16:creationId xmlns:a16="http://schemas.microsoft.com/office/drawing/2014/main" id="{2F5FB40C-10EB-604F-FF49-FA7A9AB4234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Tree>
    <p:extLst>
      <p:ext uri="{BB962C8B-B14F-4D97-AF65-F5344CB8AC3E}">
        <p14:creationId xmlns:p14="http://schemas.microsoft.com/office/powerpoint/2010/main" val="3404813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2492896"/>
            <a:ext cx="8352928" cy="1656184"/>
          </a:xfrm>
          <a:prstGeom prst="rect">
            <a:avLst/>
          </a:prstGeom>
        </p:spPr>
        <p:txBody>
          <a:bodyPr vert="horz" lIns="91440" tIns="45720" rIns="91440" bIns="45720" rtlCol="0">
            <a:normAutofit fontScale="85000" lnSpcReduction="20000"/>
          </a:bodyPr>
          <a:lstStyle/>
          <a:p>
            <a:pPr marL="914400" marR="0" lvl="0" indent="-914400" algn="just" defTabSz="914400" rtl="0" eaLnBrk="1" fontAlgn="auto" latinLnBrk="0" hangingPunct="1">
              <a:lnSpc>
                <a:spcPct val="100000"/>
              </a:lnSpc>
              <a:spcBef>
                <a:spcPct val="20000"/>
              </a:spcBef>
              <a:spcAft>
                <a:spcPts val="0"/>
              </a:spcAft>
              <a:buClrTx/>
              <a:buSzTx/>
              <a:buFont typeface="Arial" pitchFamily="34" charset="0"/>
              <a:buAutoNum type="arabicPeriod"/>
              <a:tabLst/>
              <a:defRPr/>
            </a:pPr>
            <a:r>
              <a:rPr lang="cs-CZ" sz="4800" b="1" dirty="0">
                <a:solidFill>
                  <a:schemeClr val="accent3">
                    <a:lumMod val="75000"/>
                  </a:schemeClr>
                </a:solidFill>
              </a:rPr>
              <a:t>Základní informace o výzvě, podmínky a pravidla pro žadatele (Intervence 52.77 LEADER)</a:t>
            </a:r>
          </a:p>
          <a:p>
            <a:pPr marL="914400" lvl="0" indent="-914400" algn="ctr">
              <a:spcBef>
                <a:spcPct val="20000"/>
              </a:spcBef>
              <a:defRPr/>
            </a:pPr>
            <a:endParaRPr lang="cs-CZ" sz="4800" b="1" dirty="0">
              <a:solidFill>
                <a:schemeClr val="accent3">
                  <a:lumMod val="75000"/>
                </a:schemeClr>
              </a:solidFill>
            </a:endParaRPr>
          </a:p>
          <a:p>
            <a:pPr marL="914400" marR="0" lvl="0" indent="-914400" algn="ctr" defTabSz="914400" rtl="0" eaLnBrk="1" fontAlgn="auto" latinLnBrk="0" hangingPunct="1">
              <a:lnSpc>
                <a:spcPct val="100000"/>
              </a:lnSpc>
              <a:spcBef>
                <a:spcPct val="20000"/>
              </a:spcBef>
              <a:spcAft>
                <a:spcPts val="0"/>
              </a:spcAft>
              <a:buClrTx/>
              <a:buSzTx/>
              <a:tabLst/>
              <a:defRPr/>
            </a:pPr>
            <a:endParaRPr kumimoji="0" lang="cs-CZ" sz="4800" b="1" i="0" u="none" strike="noStrike" kern="1200" cap="none" spc="0" normalizeH="0" baseline="0" noProof="0" dirty="0">
              <a:ln>
                <a:noFill/>
              </a:ln>
              <a:solidFill>
                <a:srgbClr val="00B050"/>
              </a:solidFill>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cs-CZ" sz="3200" b="1" i="0" u="none" strike="noStrike" kern="1200" cap="none" spc="0" normalizeH="0" baseline="0" noProof="0" dirty="0">
              <a:ln>
                <a:noFill/>
              </a:ln>
              <a:effectLst/>
              <a:uLnTx/>
              <a:uFillTx/>
              <a:latin typeface="+mn-lt"/>
              <a:ea typeface="+mn-ea"/>
              <a:cs typeface="+mn-cs"/>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cs-CZ" sz="3200" b="0" i="0" u="none" strike="noStrike" kern="1200" cap="none" spc="0" normalizeH="0" baseline="0" noProof="0" dirty="0">
              <a:ln>
                <a:noFill/>
              </a:ln>
              <a:effectLst/>
              <a:uLnTx/>
              <a:uFillTx/>
              <a:latin typeface="+mn-lt"/>
              <a:ea typeface="+mn-ea"/>
              <a:cs typeface="+mn-cs"/>
            </a:endParaRPr>
          </a:p>
        </p:txBody>
      </p:sp>
      <p:cxnSp>
        <p:nvCxnSpPr>
          <p:cNvPr id="10" name="Přímá spojovací čára 9"/>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1" name="Přímá spojovací čára 10"/>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2" cstate="print"/>
          <a:srcRect/>
          <a:stretch>
            <a:fillRect/>
          </a:stretch>
        </p:blipFill>
        <p:spPr bwMode="auto">
          <a:xfrm>
            <a:off x="4479726" y="219365"/>
            <a:ext cx="4196730" cy="689355"/>
          </a:xfrm>
          <a:prstGeom prst="rect">
            <a:avLst/>
          </a:prstGeom>
          <a:noFill/>
        </p:spPr>
      </p:pic>
      <p:sp>
        <p:nvSpPr>
          <p:cNvPr id="3" name="Zástupný symbol pro číslo snímku 2"/>
          <p:cNvSpPr>
            <a:spLocks noGrp="1"/>
          </p:cNvSpPr>
          <p:nvPr>
            <p:ph type="sldNum" sz="quarter" idx="12"/>
          </p:nvPr>
        </p:nvSpPr>
        <p:spPr/>
        <p:txBody>
          <a:bodyPr/>
          <a:lstStyle/>
          <a:p>
            <a:fld id="{291702F6-E4F6-43AE-9138-2C6C83276F49}" type="slidenum">
              <a:rPr lang="cs-CZ" smtClean="0"/>
              <a:pPr/>
              <a:t>3</a:t>
            </a:fld>
            <a:endParaRPr lang="cs-CZ"/>
          </a:p>
        </p:txBody>
      </p:sp>
      <p:pic>
        <p:nvPicPr>
          <p:cNvPr id="4" name="Obrázek 3">
            <a:extLst>
              <a:ext uri="{FF2B5EF4-FFF2-40B4-BE49-F238E27FC236}">
                <a16:creationId xmlns:a16="http://schemas.microsoft.com/office/drawing/2014/main" id="{90F86AA0-CF19-D88C-52BA-6B5E3A223DB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5" name="Obrázek 4">
            <a:extLst>
              <a:ext uri="{FF2B5EF4-FFF2-40B4-BE49-F238E27FC236}">
                <a16:creationId xmlns:a16="http://schemas.microsoft.com/office/drawing/2014/main" id="{3BD09CEC-9AF2-5D7F-7EAF-9D787EF2A60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700808"/>
            <a:ext cx="8352928" cy="4536504"/>
          </a:xfrm>
          <a:prstGeom prst="rect">
            <a:avLst/>
          </a:prstGeom>
        </p:spPr>
        <p:txBody>
          <a:bodyPr vert="horz" lIns="91440" tIns="45720" rIns="91440" bIns="45720" rtlCol="0">
            <a:normAutofit/>
          </a:bodyPr>
          <a:lstStyle/>
          <a:p>
            <a:endParaRPr lang="cs-CZ" sz="1800" b="0" i="0" u="none" strike="noStrike" dirty="0">
              <a:effectLst/>
              <a:highlight>
                <a:srgbClr val="FFFFFF"/>
              </a:highlight>
            </a:endParaRPr>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2" cstate="print"/>
          <a:srcRect/>
          <a:stretch>
            <a:fillRect/>
          </a:stretch>
        </p:blipFill>
        <p:spPr bwMode="auto">
          <a:xfrm>
            <a:off x="4479726" y="219365"/>
            <a:ext cx="4196730" cy="689355"/>
          </a:xfrm>
          <a:prstGeom prst="rect">
            <a:avLst/>
          </a:prstGeom>
          <a:noFill/>
        </p:spPr>
      </p:pic>
      <p:sp>
        <p:nvSpPr>
          <p:cNvPr id="5" name="Nadpis 4">
            <a:extLst>
              <a:ext uri="{FF2B5EF4-FFF2-40B4-BE49-F238E27FC236}">
                <a16:creationId xmlns:a16="http://schemas.microsoft.com/office/drawing/2014/main" id="{125B0B62-5022-0B8B-77E3-AC37BF30D856}"/>
              </a:ext>
            </a:extLst>
          </p:cNvPr>
          <p:cNvSpPr>
            <a:spLocks noGrp="1"/>
          </p:cNvSpPr>
          <p:nvPr>
            <p:ph type="title"/>
          </p:nvPr>
        </p:nvSpPr>
        <p:spPr>
          <a:xfrm>
            <a:off x="755576" y="1100780"/>
            <a:ext cx="8229600" cy="689355"/>
          </a:xfrm>
        </p:spPr>
        <p:txBody>
          <a:bodyPr>
            <a:normAutofit/>
          </a:bodyPr>
          <a:lstStyle/>
          <a:p>
            <a:r>
              <a:rPr lang="cs-CZ" sz="3600" dirty="0" err="1">
                <a:solidFill>
                  <a:srgbClr val="77933C"/>
                </a:solidFill>
              </a:rPr>
              <a:t>Fiche</a:t>
            </a:r>
            <a:r>
              <a:rPr lang="cs-CZ" sz="3600" dirty="0">
                <a:solidFill>
                  <a:srgbClr val="77933C"/>
                </a:solidFill>
              </a:rPr>
              <a:t> 6 – Způsobilé výdaje</a:t>
            </a:r>
            <a:endParaRPr lang="cs-CZ" dirty="0">
              <a:solidFill>
                <a:srgbClr val="77933C"/>
              </a:solidFill>
            </a:endParaRPr>
          </a:p>
        </p:txBody>
      </p:sp>
      <p:sp>
        <p:nvSpPr>
          <p:cNvPr id="6" name="Zástupný obsah 5">
            <a:extLst>
              <a:ext uri="{FF2B5EF4-FFF2-40B4-BE49-F238E27FC236}">
                <a16:creationId xmlns:a16="http://schemas.microsoft.com/office/drawing/2014/main" id="{22BC98E5-1E08-31D2-6B1D-EAE54596854D}"/>
              </a:ext>
            </a:extLst>
          </p:cNvPr>
          <p:cNvSpPr>
            <a:spLocks noGrp="1"/>
          </p:cNvSpPr>
          <p:nvPr>
            <p:ph idx="1"/>
          </p:nvPr>
        </p:nvSpPr>
        <p:spPr>
          <a:xfrm>
            <a:off x="420893" y="1916832"/>
            <a:ext cx="8229600" cy="4828845"/>
          </a:xfrm>
        </p:spPr>
        <p:txBody>
          <a:bodyPr>
            <a:normAutofit/>
          </a:bodyPr>
          <a:lstStyle/>
          <a:p>
            <a:pPr algn="just">
              <a:buAutoNum type="alphaLcParenR"/>
            </a:pPr>
            <a:r>
              <a:rPr lang="cs-CZ" sz="1800" b="1" dirty="0"/>
              <a:t>Neproduktivní infrastruktura v krajině </a:t>
            </a:r>
          </a:p>
          <a:p>
            <a:pPr algn="just"/>
            <a:r>
              <a:rPr lang="cs-CZ" sz="1800" dirty="0"/>
              <a:t>investice do opatření v krajině k posílení rekreační funkce, usměrňování návštěvnosti území či zajištění bezpečnosti návštěvníků</a:t>
            </a:r>
          </a:p>
          <a:p>
            <a:pPr marL="0" indent="0" algn="just">
              <a:buNone/>
            </a:pPr>
            <a:r>
              <a:rPr lang="cs-CZ" sz="1800" dirty="0"/>
              <a:t>Jedná se např. o zřizování odpočinkových stanovišť, přístřešků, značení významných přírodních prvků, výstavba herních a naučných prvků, fitness prvků, zařízení k odkládání odpadků apod.</a:t>
            </a:r>
          </a:p>
          <a:p>
            <a:pPr marL="0" indent="0" algn="just">
              <a:buNone/>
            </a:pPr>
            <a:endParaRPr lang="cs-CZ" sz="1800" dirty="0"/>
          </a:p>
          <a:p>
            <a:pPr marL="0" indent="0" algn="just">
              <a:buNone/>
            </a:pPr>
            <a:r>
              <a:rPr lang="cs-CZ" sz="1800" b="1" dirty="0"/>
              <a:t>b) Lesní a polní cesty </a:t>
            </a:r>
          </a:p>
          <a:p>
            <a:pPr algn="just"/>
            <a:r>
              <a:rPr lang="cs-CZ" sz="1800" dirty="0"/>
              <a:t>investice do výstavby i rekonstrukce lesních a polních cest a souvisejících objektů a technického vybavení; v rámci projektu lze vysadit i zeleň.</a:t>
            </a:r>
          </a:p>
          <a:p>
            <a:pPr marL="0" indent="0" algn="just">
              <a:buNone/>
            </a:pPr>
            <a:r>
              <a:rPr lang="cs-CZ" sz="1800" dirty="0"/>
              <a:t>Mezi související objekty a technické vybavení může patřit: mosty, propustky, brody, silniční příkopy a jejich zaústění do recipientů, svodnice, trativody, pramenné jímky, nájezdy, sjezdy ze silnice, výhybny, obratiště a veškeré bezpečnostní zařízení na polní cestě přiměřené kategorii cesty (svodidla, zábradlí, dopravní značky), lesní sklady. </a:t>
            </a:r>
          </a:p>
        </p:txBody>
      </p:sp>
      <p:sp>
        <p:nvSpPr>
          <p:cNvPr id="3" name="Zástupný symbol pro číslo snímku 2"/>
          <p:cNvSpPr>
            <a:spLocks noGrp="1"/>
          </p:cNvSpPr>
          <p:nvPr>
            <p:ph type="sldNum" sz="quarter" idx="12"/>
          </p:nvPr>
        </p:nvSpPr>
        <p:spPr/>
        <p:txBody>
          <a:bodyPr/>
          <a:lstStyle/>
          <a:p>
            <a:fld id="{291702F6-E4F6-43AE-9138-2C6C83276F49}" type="slidenum">
              <a:rPr lang="cs-CZ" smtClean="0"/>
              <a:pPr/>
              <a:t>30</a:t>
            </a:fld>
            <a:endParaRPr lang="cs-CZ"/>
          </a:p>
        </p:txBody>
      </p:sp>
      <p:pic>
        <p:nvPicPr>
          <p:cNvPr id="4" name="Obrázek 3">
            <a:extLst>
              <a:ext uri="{FF2B5EF4-FFF2-40B4-BE49-F238E27FC236}">
                <a16:creationId xmlns:a16="http://schemas.microsoft.com/office/drawing/2014/main" id="{77F89EDC-A009-5166-5229-32BE5C87A5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7" name="Obrázek 6">
            <a:extLst>
              <a:ext uri="{FF2B5EF4-FFF2-40B4-BE49-F238E27FC236}">
                <a16:creationId xmlns:a16="http://schemas.microsoft.com/office/drawing/2014/main" id="{2F5FB40C-10EB-604F-FF49-FA7A9AB4234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Tree>
    <p:extLst>
      <p:ext uri="{BB962C8B-B14F-4D97-AF65-F5344CB8AC3E}">
        <p14:creationId xmlns:p14="http://schemas.microsoft.com/office/powerpoint/2010/main" val="37114714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700808"/>
            <a:ext cx="8352928" cy="4536504"/>
          </a:xfrm>
          <a:prstGeom prst="rect">
            <a:avLst/>
          </a:prstGeom>
        </p:spPr>
        <p:txBody>
          <a:bodyPr vert="horz" lIns="91440" tIns="45720" rIns="91440" bIns="45720" rtlCol="0">
            <a:normAutofit/>
          </a:bodyPr>
          <a:lstStyle/>
          <a:p>
            <a:endParaRPr lang="cs-CZ" sz="1800" b="0" i="0" u="none" strike="noStrike" dirty="0">
              <a:effectLst/>
              <a:highlight>
                <a:srgbClr val="FFFFFF"/>
              </a:highlight>
            </a:endParaRPr>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2" cstate="print"/>
          <a:srcRect/>
          <a:stretch>
            <a:fillRect/>
          </a:stretch>
        </p:blipFill>
        <p:spPr bwMode="auto">
          <a:xfrm>
            <a:off x="4479726" y="219365"/>
            <a:ext cx="4196730" cy="689355"/>
          </a:xfrm>
          <a:prstGeom prst="rect">
            <a:avLst/>
          </a:prstGeom>
          <a:noFill/>
        </p:spPr>
      </p:pic>
      <p:sp>
        <p:nvSpPr>
          <p:cNvPr id="6" name="Zástupný obsah 5">
            <a:extLst>
              <a:ext uri="{FF2B5EF4-FFF2-40B4-BE49-F238E27FC236}">
                <a16:creationId xmlns:a16="http://schemas.microsoft.com/office/drawing/2014/main" id="{22BC98E5-1E08-31D2-6B1D-EAE54596854D}"/>
              </a:ext>
            </a:extLst>
          </p:cNvPr>
          <p:cNvSpPr>
            <a:spLocks noGrp="1"/>
          </p:cNvSpPr>
          <p:nvPr>
            <p:ph idx="1"/>
          </p:nvPr>
        </p:nvSpPr>
        <p:spPr>
          <a:xfrm>
            <a:off x="420893" y="1982195"/>
            <a:ext cx="8229600" cy="4763482"/>
          </a:xfrm>
        </p:spPr>
        <p:txBody>
          <a:bodyPr>
            <a:normAutofit/>
          </a:bodyPr>
          <a:lstStyle/>
          <a:p>
            <a:pPr marL="0" indent="0" algn="just">
              <a:buNone/>
            </a:pPr>
            <a:r>
              <a:rPr lang="cs-CZ" sz="1800" b="1" dirty="0"/>
              <a:t>c) Prvky územního systému ekologické stability a protierozní opatření </a:t>
            </a:r>
          </a:p>
          <a:p>
            <a:pPr algn="just"/>
            <a:r>
              <a:rPr lang="cs-CZ" sz="1800" dirty="0"/>
              <a:t> investice do výstavby i rekonstrukce prvků ÚSES a protierozních opatření</a:t>
            </a:r>
          </a:p>
          <a:p>
            <a:pPr marL="0" indent="0" algn="just">
              <a:buNone/>
            </a:pPr>
            <a:endParaRPr lang="cs-CZ" sz="1800" b="1" dirty="0"/>
          </a:p>
          <a:p>
            <a:pPr marL="0" indent="0" algn="just">
              <a:buNone/>
            </a:pPr>
            <a:r>
              <a:rPr lang="cs-CZ" sz="1800" b="1" dirty="0"/>
              <a:t>Územní systém ekologické stability krajiny </a:t>
            </a:r>
            <a:r>
              <a:rPr lang="cs-CZ" sz="1800" dirty="0"/>
              <a:t>(ÚSES) je vzájemně propojený soubor přirozených i pozměněných, avšak přírodě blízkých ekosystémů, které udržují přírodní rovnováhu/stabilitu. Prvky ÚSES jsou biocentra, biokoridory a interakční prvky.</a:t>
            </a:r>
          </a:p>
          <a:p>
            <a:pPr marL="0" indent="0" algn="just">
              <a:buNone/>
            </a:pPr>
            <a:r>
              <a:rPr lang="cs-CZ" sz="1800" dirty="0"/>
              <a:t>Biocentrum je biotop nebo soubor biotopů v krajině, který svým stavem a velikostí umožňuje trvalou existenci přirozeného či pozměněného, avšak přírodě blízkého ekosystému. Biokoridor je území, které umožňuje migraci organismů mezi biocentry. Interakční prvky jsou krajinné prvky, které jsou většinou prostorově izolovány, jako například skupiny stromů, solitéry v polích a remízky.</a:t>
            </a:r>
          </a:p>
          <a:p>
            <a:pPr marL="0" indent="0" algn="just">
              <a:buNone/>
            </a:pPr>
            <a:endParaRPr lang="cs-CZ" sz="1800" b="1" dirty="0"/>
          </a:p>
          <a:p>
            <a:pPr marL="0" indent="0" algn="just">
              <a:buNone/>
            </a:pPr>
            <a:r>
              <a:rPr lang="cs-CZ" sz="1800" b="1" dirty="0"/>
              <a:t>Protierozní opatření </a:t>
            </a:r>
            <a:r>
              <a:rPr lang="cs-CZ" sz="1800" dirty="0"/>
              <a:t>se zaměřují na zmírnění negativního projevu vodní a větrné eroze </a:t>
            </a:r>
          </a:p>
          <a:p>
            <a:pPr algn="just"/>
            <a:r>
              <a:rPr lang="cs-CZ" sz="1800" dirty="0"/>
              <a:t> jedná se buď o vegetační pásy mezi pozemky či příkopy, průlehy, terasy, protierozní nádrže.</a:t>
            </a:r>
          </a:p>
          <a:p>
            <a:pPr marL="0" indent="0">
              <a:buNone/>
            </a:pPr>
            <a:endParaRPr lang="cs-CZ" sz="1800" dirty="0"/>
          </a:p>
        </p:txBody>
      </p:sp>
      <p:sp>
        <p:nvSpPr>
          <p:cNvPr id="3" name="Zástupný symbol pro číslo snímku 2"/>
          <p:cNvSpPr>
            <a:spLocks noGrp="1"/>
          </p:cNvSpPr>
          <p:nvPr>
            <p:ph type="sldNum" sz="quarter" idx="12"/>
          </p:nvPr>
        </p:nvSpPr>
        <p:spPr/>
        <p:txBody>
          <a:bodyPr/>
          <a:lstStyle/>
          <a:p>
            <a:fld id="{291702F6-E4F6-43AE-9138-2C6C83276F49}" type="slidenum">
              <a:rPr lang="cs-CZ" smtClean="0"/>
              <a:pPr/>
              <a:t>31</a:t>
            </a:fld>
            <a:endParaRPr lang="cs-CZ"/>
          </a:p>
        </p:txBody>
      </p:sp>
      <p:pic>
        <p:nvPicPr>
          <p:cNvPr id="4" name="Obrázek 3">
            <a:extLst>
              <a:ext uri="{FF2B5EF4-FFF2-40B4-BE49-F238E27FC236}">
                <a16:creationId xmlns:a16="http://schemas.microsoft.com/office/drawing/2014/main" id="{77F89EDC-A009-5166-5229-32BE5C87A5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7" name="Obrázek 6">
            <a:extLst>
              <a:ext uri="{FF2B5EF4-FFF2-40B4-BE49-F238E27FC236}">
                <a16:creationId xmlns:a16="http://schemas.microsoft.com/office/drawing/2014/main" id="{2F5FB40C-10EB-604F-FF49-FA7A9AB4234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
        <p:nvSpPr>
          <p:cNvPr id="2" name="Nadpis 4">
            <a:extLst>
              <a:ext uri="{FF2B5EF4-FFF2-40B4-BE49-F238E27FC236}">
                <a16:creationId xmlns:a16="http://schemas.microsoft.com/office/drawing/2014/main" id="{D0EAE93E-BD23-2E52-F19C-7A5A4AF9609C}"/>
              </a:ext>
            </a:extLst>
          </p:cNvPr>
          <p:cNvSpPr txBox="1">
            <a:spLocks/>
          </p:cNvSpPr>
          <p:nvPr/>
        </p:nvSpPr>
        <p:spPr>
          <a:xfrm>
            <a:off x="755576" y="1100780"/>
            <a:ext cx="8229600" cy="68935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3600">
                <a:solidFill>
                  <a:srgbClr val="77933C"/>
                </a:solidFill>
              </a:rPr>
              <a:t>Fiche 6 – Způsobilé výdaje</a:t>
            </a:r>
            <a:endParaRPr lang="cs-CZ" dirty="0">
              <a:solidFill>
                <a:srgbClr val="77933C"/>
              </a:solidFill>
            </a:endParaRPr>
          </a:p>
        </p:txBody>
      </p:sp>
    </p:spTree>
    <p:extLst>
      <p:ext uri="{BB962C8B-B14F-4D97-AF65-F5344CB8AC3E}">
        <p14:creationId xmlns:p14="http://schemas.microsoft.com/office/powerpoint/2010/main" val="3128605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700808"/>
            <a:ext cx="8352928" cy="4536504"/>
          </a:xfrm>
          <a:prstGeom prst="rect">
            <a:avLst/>
          </a:prstGeom>
        </p:spPr>
        <p:txBody>
          <a:bodyPr vert="horz" lIns="91440" tIns="45720" rIns="91440" bIns="45720" rtlCol="0">
            <a:normAutofit/>
          </a:bodyPr>
          <a:lstStyle/>
          <a:p>
            <a:endParaRPr lang="cs-CZ" sz="1800" b="0" i="0" u="none" strike="noStrike" dirty="0">
              <a:effectLst/>
              <a:highlight>
                <a:srgbClr val="FFFFFF"/>
              </a:highlight>
            </a:endParaRPr>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2" cstate="print"/>
          <a:srcRect/>
          <a:stretch>
            <a:fillRect/>
          </a:stretch>
        </p:blipFill>
        <p:spPr bwMode="auto">
          <a:xfrm>
            <a:off x="4479726" y="219365"/>
            <a:ext cx="4196730" cy="689355"/>
          </a:xfrm>
          <a:prstGeom prst="rect">
            <a:avLst/>
          </a:prstGeom>
          <a:noFill/>
        </p:spPr>
      </p:pic>
      <p:sp>
        <p:nvSpPr>
          <p:cNvPr id="6" name="Zástupný obsah 5">
            <a:extLst>
              <a:ext uri="{FF2B5EF4-FFF2-40B4-BE49-F238E27FC236}">
                <a16:creationId xmlns:a16="http://schemas.microsoft.com/office/drawing/2014/main" id="{22BC98E5-1E08-31D2-6B1D-EAE54596854D}"/>
              </a:ext>
            </a:extLst>
          </p:cNvPr>
          <p:cNvSpPr>
            <a:spLocks noGrp="1"/>
          </p:cNvSpPr>
          <p:nvPr>
            <p:ph idx="1"/>
          </p:nvPr>
        </p:nvSpPr>
        <p:spPr>
          <a:xfrm>
            <a:off x="420893" y="1982195"/>
            <a:ext cx="8229600" cy="4763482"/>
          </a:xfrm>
        </p:spPr>
        <p:txBody>
          <a:bodyPr>
            <a:normAutofit lnSpcReduction="10000"/>
          </a:bodyPr>
          <a:lstStyle/>
          <a:p>
            <a:pPr marL="0" indent="0" algn="just">
              <a:buNone/>
            </a:pPr>
            <a:r>
              <a:rPr lang="cs-CZ" sz="1800" b="1" dirty="0"/>
              <a:t>d) Stezky v lese i mimo les </a:t>
            </a:r>
          </a:p>
          <a:p>
            <a:pPr algn="just"/>
            <a:r>
              <a:rPr lang="cs-CZ" sz="1800" dirty="0"/>
              <a:t>značení, výstavba a rekonstrukce stezek pro turisty (do šíře 2 metrů) a souvisejících prvků</a:t>
            </a:r>
          </a:p>
          <a:p>
            <a:pPr marL="0" indent="0" algn="just">
              <a:buNone/>
            </a:pPr>
            <a:r>
              <a:rPr lang="cs-CZ" sz="1800" dirty="0"/>
              <a:t>Jedná se např. o výstavbu/rekonstrukci a rozšíření pěších (včetně </a:t>
            </a:r>
            <a:r>
              <a:rPr lang="cs-CZ" sz="1800" dirty="0" err="1"/>
              <a:t>ferrat</a:t>
            </a:r>
            <a:r>
              <a:rPr lang="cs-CZ" sz="1800" dirty="0"/>
              <a:t>), lyžařských stezek, </a:t>
            </a:r>
            <a:r>
              <a:rPr lang="cs-CZ" sz="1800" dirty="0" err="1"/>
              <a:t>hipostezek</a:t>
            </a:r>
            <a:r>
              <a:rPr lang="cs-CZ" sz="1800" dirty="0"/>
              <a:t> i jiných tematických či naučných stezek, součástí jsou i směrové a informační tabule či interaktivní prvky. Dále lze zřizovat odpočinková stanoviště, přístřešky, úvaziště pro koně či herní a fitness prvky apod.</a:t>
            </a:r>
          </a:p>
          <a:p>
            <a:pPr marL="0" indent="0" algn="just">
              <a:buNone/>
            </a:pPr>
            <a:endParaRPr lang="cs-CZ" sz="1800" b="1" dirty="0"/>
          </a:p>
          <a:p>
            <a:pPr marL="0" indent="0" algn="just">
              <a:buNone/>
            </a:pPr>
            <a:r>
              <a:rPr lang="cs-CZ" sz="1800" b="1" dirty="0"/>
              <a:t>e) Drobné památky v krajině</a:t>
            </a:r>
          </a:p>
          <a:p>
            <a:pPr algn="just"/>
            <a:r>
              <a:rPr lang="cs-CZ" sz="1800" dirty="0"/>
              <a:t>rekonstrukce a opravy včetně restaurování drobných památek místního významu (mimo zastavěná území)</a:t>
            </a:r>
          </a:p>
          <a:p>
            <a:pPr marL="0" indent="0" algn="just">
              <a:buNone/>
            </a:pPr>
            <a:endParaRPr lang="cs-CZ" sz="1800" dirty="0"/>
          </a:p>
          <a:p>
            <a:pPr marL="0" indent="0" algn="just">
              <a:buNone/>
            </a:pPr>
            <a:r>
              <a:rPr lang="cs-CZ" sz="1800" b="1" dirty="0"/>
              <a:t>Drobnými památkami místního  významu </a:t>
            </a:r>
            <a:r>
              <a:rPr lang="cs-CZ" sz="1800" dirty="0"/>
              <a:t>jsou např. smírčí kříže, křížky, pomníky padlým, historické pamětní desky, význačné náhrobky či hrobky, morové sloupy, boží muka, milníky, kapličky, zvoničky, kašny, sochy a sousoší, plastiky, popř. i skalní reliéfy či pamětní nápisy a jiné veřejné přístupné drobné památky</a:t>
            </a:r>
            <a:endParaRPr lang="cs-CZ" dirty="0"/>
          </a:p>
        </p:txBody>
      </p:sp>
      <p:sp>
        <p:nvSpPr>
          <p:cNvPr id="3" name="Zástupný symbol pro číslo snímku 2"/>
          <p:cNvSpPr>
            <a:spLocks noGrp="1"/>
          </p:cNvSpPr>
          <p:nvPr>
            <p:ph type="sldNum" sz="quarter" idx="12"/>
          </p:nvPr>
        </p:nvSpPr>
        <p:spPr/>
        <p:txBody>
          <a:bodyPr/>
          <a:lstStyle/>
          <a:p>
            <a:fld id="{291702F6-E4F6-43AE-9138-2C6C83276F49}" type="slidenum">
              <a:rPr lang="cs-CZ" smtClean="0"/>
              <a:pPr/>
              <a:t>32</a:t>
            </a:fld>
            <a:endParaRPr lang="cs-CZ"/>
          </a:p>
        </p:txBody>
      </p:sp>
      <p:pic>
        <p:nvPicPr>
          <p:cNvPr id="4" name="Obrázek 3">
            <a:extLst>
              <a:ext uri="{FF2B5EF4-FFF2-40B4-BE49-F238E27FC236}">
                <a16:creationId xmlns:a16="http://schemas.microsoft.com/office/drawing/2014/main" id="{77F89EDC-A009-5166-5229-32BE5C87A5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7" name="Obrázek 6">
            <a:extLst>
              <a:ext uri="{FF2B5EF4-FFF2-40B4-BE49-F238E27FC236}">
                <a16:creationId xmlns:a16="http://schemas.microsoft.com/office/drawing/2014/main" id="{2F5FB40C-10EB-604F-FF49-FA7A9AB4234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
        <p:nvSpPr>
          <p:cNvPr id="2" name="Nadpis 4">
            <a:extLst>
              <a:ext uri="{FF2B5EF4-FFF2-40B4-BE49-F238E27FC236}">
                <a16:creationId xmlns:a16="http://schemas.microsoft.com/office/drawing/2014/main" id="{6681A5B8-E115-6A19-4CC6-D2E7C1A8B67D}"/>
              </a:ext>
            </a:extLst>
          </p:cNvPr>
          <p:cNvSpPr txBox="1">
            <a:spLocks/>
          </p:cNvSpPr>
          <p:nvPr/>
        </p:nvSpPr>
        <p:spPr>
          <a:xfrm>
            <a:off x="755576" y="1100780"/>
            <a:ext cx="8229600" cy="68935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cs-CZ" sz="3600">
                <a:solidFill>
                  <a:srgbClr val="77933C"/>
                </a:solidFill>
              </a:rPr>
              <a:t>Fiche 6 – Způsobilé výdaje</a:t>
            </a:r>
            <a:endParaRPr lang="cs-CZ" dirty="0">
              <a:solidFill>
                <a:srgbClr val="77933C"/>
              </a:solidFill>
            </a:endParaRPr>
          </a:p>
        </p:txBody>
      </p:sp>
    </p:spTree>
    <p:extLst>
      <p:ext uri="{BB962C8B-B14F-4D97-AF65-F5344CB8AC3E}">
        <p14:creationId xmlns:p14="http://schemas.microsoft.com/office/powerpoint/2010/main" val="14666848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700808"/>
            <a:ext cx="8352928" cy="4536504"/>
          </a:xfrm>
          <a:prstGeom prst="rect">
            <a:avLst/>
          </a:prstGeom>
        </p:spPr>
        <p:txBody>
          <a:bodyPr vert="horz" lIns="91440" tIns="45720" rIns="91440" bIns="45720" rtlCol="0">
            <a:normAutofit/>
          </a:bodyPr>
          <a:lstStyle/>
          <a:p>
            <a:endParaRPr lang="cs-CZ" sz="1800" b="0" i="0" u="none" strike="noStrike" dirty="0">
              <a:effectLst/>
              <a:highlight>
                <a:srgbClr val="FFFFFF"/>
              </a:highlight>
            </a:endParaRPr>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2" cstate="print"/>
          <a:srcRect/>
          <a:stretch>
            <a:fillRect/>
          </a:stretch>
        </p:blipFill>
        <p:spPr bwMode="auto">
          <a:xfrm>
            <a:off x="4479726" y="219365"/>
            <a:ext cx="4196730" cy="689355"/>
          </a:xfrm>
          <a:prstGeom prst="rect">
            <a:avLst/>
          </a:prstGeom>
          <a:noFill/>
        </p:spPr>
      </p:pic>
      <p:sp>
        <p:nvSpPr>
          <p:cNvPr id="5" name="Nadpis 4">
            <a:extLst>
              <a:ext uri="{FF2B5EF4-FFF2-40B4-BE49-F238E27FC236}">
                <a16:creationId xmlns:a16="http://schemas.microsoft.com/office/drawing/2014/main" id="{125B0B62-5022-0B8B-77E3-AC37BF30D856}"/>
              </a:ext>
            </a:extLst>
          </p:cNvPr>
          <p:cNvSpPr>
            <a:spLocks noGrp="1"/>
          </p:cNvSpPr>
          <p:nvPr>
            <p:ph type="title"/>
          </p:nvPr>
        </p:nvSpPr>
        <p:spPr>
          <a:xfrm>
            <a:off x="457200" y="1484784"/>
            <a:ext cx="8229600" cy="689355"/>
          </a:xfrm>
        </p:spPr>
        <p:txBody>
          <a:bodyPr>
            <a:normAutofit fontScale="90000"/>
          </a:bodyPr>
          <a:lstStyle/>
          <a:p>
            <a:r>
              <a:rPr lang="cs-CZ" sz="3600" dirty="0" err="1">
                <a:solidFill>
                  <a:srgbClr val="77933C"/>
                </a:solidFill>
              </a:rPr>
              <a:t>Fiche</a:t>
            </a:r>
            <a:r>
              <a:rPr lang="cs-CZ" sz="3600" dirty="0">
                <a:solidFill>
                  <a:srgbClr val="77933C"/>
                </a:solidFill>
              </a:rPr>
              <a:t> 6 – Neproduktivní infrastruktura v krajině</a:t>
            </a:r>
            <a:endParaRPr lang="cs-CZ" dirty="0">
              <a:solidFill>
                <a:srgbClr val="77933C"/>
              </a:solidFill>
            </a:endParaRPr>
          </a:p>
        </p:txBody>
      </p:sp>
      <p:sp>
        <p:nvSpPr>
          <p:cNvPr id="6" name="Zástupný obsah 5">
            <a:extLst>
              <a:ext uri="{FF2B5EF4-FFF2-40B4-BE49-F238E27FC236}">
                <a16:creationId xmlns:a16="http://schemas.microsoft.com/office/drawing/2014/main" id="{22BC98E5-1E08-31D2-6B1D-EAE54596854D}"/>
              </a:ext>
            </a:extLst>
          </p:cNvPr>
          <p:cNvSpPr>
            <a:spLocks noGrp="1"/>
          </p:cNvSpPr>
          <p:nvPr>
            <p:ph idx="1"/>
          </p:nvPr>
        </p:nvSpPr>
        <p:spPr>
          <a:xfrm>
            <a:off x="420893" y="2209173"/>
            <a:ext cx="8229600" cy="4536504"/>
          </a:xfrm>
        </p:spPr>
        <p:txBody>
          <a:bodyPr>
            <a:normAutofit fontScale="85000" lnSpcReduction="20000"/>
          </a:bodyPr>
          <a:lstStyle/>
          <a:p>
            <a:pPr marL="0" indent="0" algn="just">
              <a:buNone/>
            </a:pPr>
            <a:r>
              <a:rPr lang="cs-CZ" b="1" dirty="0"/>
              <a:t>Podmínky:</a:t>
            </a:r>
          </a:p>
          <a:p>
            <a:pPr algn="just"/>
            <a:r>
              <a:rPr lang="cs-CZ" dirty="0"/>
              <a:t>Projekt lze realizovat pouze mimo zastavěné území obce</a:t>
            </a:r>
          </a:p>
          <a:p>
            <a:pPr algn="just"/>
            <a:r>
              <a:rPr lang="cs-CZ" dirty="0"/>
              <a:t>Žadatelem v případě lesní cesty může být pouze obec nebo svazek obcí </a:t>
            </a:r>
          </a:p>
          <a:p>
            <a:pPr algn="just"/>
            <a:r>
              <a:rPr lang="cs-CZ" dirty="0"/>
              <a:t>Dotaci nelze poskytnout na výstavbu a rekonstrukci cyklostezky (lze povolit značení cyklotrasy/cyklostezky, případně přírodní jednosměrné trasy pro kola) </a:t>
            </a:r>
          </a:p>
          <a:p>
            <a:pPr algn="just"/>
            <a:r>
              <a:rPr lang="cs-CZ" dirty="0"/>
              <a:t>Polní cesta, která je předmětem realizace projektu, splňuje parametry polní cesty dle ČSN 73 6109 Projektování polních cest.</a:t>
            </a:r>
          </a:p>
          <a:p>
            <a:pPr marL="0" indent="0" algn="ctr">
              <a:buNone/>
            </a:pPr>
            <a:r>
              <a:rPr lang="cs-CZ" sz="2400" dirty="0">
                <a:solidFill>
                  <a:srgbClr val="77933C"/>
                </a:solidFill>
              </a:rPr>
              <a:t>více v Pravidlech pro žadatele</a:t>
            </a:r>
          </a:p>
        </p:txBody>
      </p:sp>
      <p:sp>
        <p:nvSpPr>
          <p:cNvPr id="3" name="Zástupný symbol pro číslo snímku 2"/>
          <p:cNvSpPr>
            <a:spLocks noGrp="1"/>
          </p:cNvSpPr>
          <p:nvPr>
            <p:ph type="sldNum" sz="quarter" idx="12"/>
          </p:nvPr>
        </p:nvSpPr>
        <p:spPr/>
        <p:txBody>
          <a:bodyPr/>
          <a:lstStyle/>
          <a:p>
            <a:fld id="{291702F6-E4F6-43AE-9138-2C6C83276F49}" type="slidenum">
              <a:rPr lang="cs-CZ" smtClean="0"/>
              <a:pPr/>
              <a:t>33</a:t>
            </a:fld>
            <a:endParaRPr lang="cs-CZ" dirty="0"/>
          </a:p>
        </p:txBody>
      </p:sp>
      <p:pic>
        <p:nvPicPr>
          <p:cNvPr id="4" name="Obrázek 3">
            <a:extLst>
              <a:ext uri="{FF2B5EF4-FFF2-40B4-BE49-F238E27FC236}">
                <a16:creationId xmlns:a16="http://schemas.microsoft.com/office/drawing/2014/main" id="{77F89EDC-A009-5166-5229-32BE5C87A5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7" name="Obrázek 6">
            <a:extLst>
              <a:ext uri="{FF2B5EF4-FFF2-40B4-BE49-F238E27FC236}">
                <a16:creationId xmlns:a16="http://schemas.microsoft.com/office/drawing/2014/main" id="{2F5FB40C-10EB-604F-FF49-FA7A9AB4234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Tree>
    <p:extLst>
      <p:ext uri="{BB962C8B-B14F-4D97-AF65-F5344CB8AC3E}">
        <p14:creationId xmlns:p14="http://schemas.microsoft.com/office/powerpoint/2010/main" val="41775670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700808"/>
            <a:ext cx="8352928" cy="4536504"/>
          </a:xfrm>
          <a:prstGeom prst="rect">
            <a:avLst/>
          </a:prstGeom>
        </p:spPr>
        <p:txBody>
          <a:bodyPr vert="horz" lIns="91440" tIns="45720" rIns="91440" bIns="45720" rtlCol="0">
            <a:normAutofit/>
          </a:bodyPr>
          <a:lstStyle/>
          <a:p>
            <a:endParaRPr lang="cs-CZ" sz="1800" b="0" i="0" u="none" strike="noStrike" dirty="0">
              <a:effectLst/>
              <a:highlight>
                <a:srgbClr val="FFFFFF"/>
              </a:highlight>
            </a:endParaRPr>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2" cstate="print"/>
          <a:srcRect/>
          <a:stretch>
            <a:fillRect/>
          </a:stretch>
        </p:blipFill>
        <p:spPr bwMode="auto">
          <a:xfrm>
            <a:off x="4479726" y="219365"/>
            <a:ext cx="4196730" cy="689355"/>
          </a:xfrm>
          <a:prstGeom prst="rect">
            <a:avLst/>
          </a:prstGeom>
          <a:noFill/>
        </p:spPr>
      </p:pic>
      <p:sp>
        <p:nvSpPr>
          <p:cNvPr id="5" name="Nadpis 4">
            <a:extLst>
              <a:ext uri="{FF2B5EF4-FFF2-40B4-BE49-F238E27FC236}">
                <a16:creationId xmlns:a16="http://schemas.microsoft.com/office/drawing/2014/main" id="{125B0B62-5022-0B8B-77E3-AC37BF30D856}"/>
              </a:ext>
            </a:extLst>
          </p:cNvPr>
          <p:cNvSpPr>
            <a:spLocks noGrp="1"/>
          </p:cNvSpPr>
          <p:nvPr>
            <p:ph type="title"/>
          </p:nvPr>
        </p:nvSpPr>
        <p:spPr>
          <a:xfrm>
            <a:off x="457200" y="1484784"/>
            <a:ext cx="8229600" cy="689355"/>
          </a:xfrm>
        </p:spPr>
        <p:txBody>
          <a:bodyPr>
            <a:normAutofit fontScale="90000"/>
          </a:bodyPr>
          <a:lstStyle/>
          <a:p>
            <a:r>
              <a:rPr lang="cs-CZ" sz="3600" dirty="0">
                <a:solidFill>
                  <a:srgbClr val="77933C"/>
                </a:solidFill>
              </a:rPr>
              <a:t>Seznam předkládaných příloh k žádosti o dotaci</a:t>
            </a:r>
            <a:endParaRPr lang="cs-CZ" dirty="0">
              <a:solidFill>
                <a:srgbClr val="77933C"/>
              </a:solidFill>
            </a:endParaRPr>
          </a:p>
        </p:txBody>
      </p:sp>
      <p:sp>
        <p:nvSpPr>
          <p:cNvPr id="6" name="Zástupný obsah 5">
            <a:extLst>
              <a:ext uri="{FF2B5EF4-FFF2-40B4-BE49-F238E27FC236}">
                <a16:creationId xmlns:a16="http://schemas.microsoft.com/office/drawing/2014/main" id="{22BC98E5-1E08-31D2-6B1D-EAE54596854D}"/>
              </a:ext>
            </a:extLst>
          </p:cNvPr>
          <p:cNvSpPr>
            <a:spLocks noGrp="1"/>
          </p:cNvSpPr>
          <p:nvPr>
            <p:ph idx="1"/>
          </p:nvPr>
        </p:nvSpPr>
        <p:spPr>
          <a:xfrm>
            <a:off x="420893" y="2209173"/>
            <a:ext cx="8229600" cy="4536504"/>
          </a:xfrm>
        </p:spPr>
        <p:txBody>
          <a:bodyPr>
            <a:normAutofit fontScale="70000" lnSpcReduction="20000"/>
          </a:bodyPr>
          <a:lstStyle/>
          <a:p>
            <a:pPr algn="just"/>
            <a:endParaRPr lang="cs-CZ" sz="1800" b="0" i="0" u="none" strike="noStrike" baseline="0" dirty="0">
              <a:solidFill>
                <a:srgbClr val="000000"/>
              </a:solidFill>
              <a:latin typeface="Arial" panose="020B0604020202020204" pitchFamily="34" charset="0"/>
            </a:endParaRPr>
          </a:p>
          <a:p>
            <a:pPr algn="just">
              <a:buAutoNum type="arabicParenR"/>
            </a:pPr>
            <a:r>
              <a:rPr lang="cs-CZ" sz="1900" b="1" i="0" u="none" strike="noStrike" baseline="0" dirty="0">
                <a:solidFill>
                  <a:srgbClr val="000000"/>
                </a:solidFill>
                <a:latin typeface="Arial" panose="020B0604020202020204" pitchFamily="34" charset="0"/>
              </a:rPr>
              <a:t>Přílohy stanovené MAS </a:t>
            </a:r>
            <a:r>
              <a:rPr lang="cs-CZ" sz="1900" i="0" u="none" strike="noStrike" baseline="0" dirty="0">
                <a:solidFill>
                  <a:srgbClr val="000000"/>
                </a:solidFill>
                <a:latin typeface="Arial" panose="020B0604020202020204" pitchFamily="34" charset="0"/>
              </a:rPr>
              <a:t>(preferenční kritéria, např. F4 - výpisu z evidence zaměstnanců, za které je odváděno sociální pojištění)</a:t>
            </a:r>
          </a:p>
          <a:p>
            <a:pPr algn="just">
              <a:buAutoNum type="arabicParenR"/>
            </a:pPr>
            <a:r>
              <a:rPr lang="cs-CZ" sz="1900" b="0" i="0" u="none" strike="noStrike" baseline="0" dirty="0">
                <a:solidFill>
                  <a:srgbClr val="000000"/>
                </a:solidFill>
                <a:latin typeface="Arial" panose="020B0604020202020204" pitchFamily="34" charset="0"/>
              </a:rPr>
              <a:t>V případě, že součástí projektu jsou stavební výdaje, </a:t>
            </a:r>
            <a:r>
              <a:rPr lang="cs-CZ" sz="1900" b="1" i="0" u="none" strike="noStrike" baseline="0" dirty="0">
                <a:solidFill>
                  <a:srgbClr val="000000"/>
                </a:solidFill>
                <a:latin typeface="Arial" panose="020B0604020202020204" pitchFamily="34" charset="0"/>
              </a:rPr>
              <a:t>fotodokumentace</a:t>
            </a:r>
            <a:r>
              <a:rPr lang="cs-CZ" sz="1900" b="0" i="0" u="none" strike="noStrike" baseline="0" dirty="0">
                <a:solidFill>
                  <a:srgbClr val="000000"/>
                </a:solidFill>
                <a:latin typeface="Arial" panose="020B0604020202020204" pitchFamily="34" charset="0"/>
              </a:rPr>
              <a:t> výchozího stavu před realizací projektu. </a:t>
            </a:r>
          </a:p>
          <a:p>
            <a:pPr algn="just">
              <a:buAutoNum type="arabicParenR"/>
            </a:pPr>
            <a:r>
              <a:rPr lang="cs-CZ" sz="1900" b="0" i="0" u="none" strike="noStrike" baseline="0" dirty="0">
                <a:solidFill>
                  <a:srgbClr val="000000"/>
                </a:solidFill>
                <a:latin typeface="Arial" panose="020B0604020202020204" pitchFamily="34" charset="0"/>
              </a:rPr>
              <a:t>V případě, že projekt/část projektu podléhá řízení stavebního úřadu, pak ke dni podání na RO SZIF platné a pravomocné (v případě veřejnoprávní smlouvy platné a účinné) odpovídající </a:t>
            </a:r>
            <a:r>
              <a:rPr lang="cs-CZ" sz="1900" b="1" i="0" u="none" strike="noStrike" baseline="0" dirty="0">
                <a:solidFill>
                  <a:srgbClr val="000000"/>
                </a:solidFill>
                <a:latin typeface="Arial" panose="020B0604020202020204" pitchFamily="34" charset="0"/>
              </a:rPr>
              <a:t>povolení stavebního úřadu</a:t>
            </a:r>
          </a:p>
          <a:p>
            <a:pPr algn="just">
              <a:buAutoNum type="arabicParenR"/>
            </a:pPr>
            <a:r>
              <a:rPr lang="cs-CZ" sz="1900" b="0" i="0" u="none" strike="noStrike" baseline="0" dirty="0">
                <a:solidFill>
                  <a:srgbClr val="000000"/>
                </a:solidFill>
                <a:latin typeface="Arial" panose="020B0604020202020204" pitchFamily="34" charset="0"/>
              </a:rPr>
              <a:t>V případě, že projekt/část projektu podléhá řízení stavebního úřadu, pak stavebním úřadem ověřená </a:t>
            </a:r>
            <a:r>
              <a:rPr lang="cs-CZ" sz="1900" b="1" i="0" u="none" strike="noStrike" baseline="0" dirty="0">
                <a:solidFill>
                  <a:srgbClr val="000000"/>
                </a:solidFill>
                <a:latin typeface="Arial" panose="020B0604020202020204" pitchFamily="34" charset="0"/>
              </a:rPr>
              <a:t>projektová dokumentace </a:t>
            </a:r>
            <a:r>
              <a:rPr lang="cs-CZ" sz="1900" b="0" i="0" u="none" strike="noStrike" baseline="0" dirty="0">
                <a:solidFill>
                  <a:srgbClr val="000000"/>
                </a:solidFill>
                <a:latin typeface="Arial" panose="020B0604020202020204" pitchFamily="34" charset="0"/>
              </a:rPr>
              <a:t>předkládaná k řízení stavebního úřadu</a:t>
            </a:r>
          </a:p>
          <a:p>
            <a:pPr algn="just">
              <a:buAutoNum type="arabicParenR"/>
            </a:pPr>
            <a:r>
              <a:rPr lang="cs-CZ" sz="1900" b="0" i="0" u="none" strike="noStrike" baseline="0" dirty="0">
                <a:solidFill>
                  <a:srgbClr val="000000"/>
                </a:solidFill>
                <a:latin typeface="Arial" panose="020B0604020202020204" pitchFamily="34" charset="0"/>
              </a:rPr>
              <a:t>U projektu vyžadujícího </a:t>
            </a:r>
            <a:r>
              <a:rPr lang="cs-CZ" sz="1900" b="1" i="0" u="none" strike="noStrike" baseline="0" dirty="0">
                <a:solidFill>
                  <a:srgbClr val="000000"/>
                </a:solidFill>
                <a:latin typeface="Arial" panose="020B0604020202020204" pitchFamily="34" charset="0"/>
              </a:rPr>
              <a:t>posouzení vlivu záměru na životní prostředí </a:t>
            </a:r>
            <a:r>
              <a:rPr lang="cs-CZ" sz="1900" b="0" i="0" u="none" strike="noStrike" baseline="0" dirty="0">
                <a:solidFill>
                  <a:srgbClr val="000000"/>
                </a:solidFill>
                <a:latin typeface="Arial" panose="020B0604020202020204" pitchFamily="34" charset="0"/>
              </a:rPr>
              <a:t>– sdělení, že předložený záměr nepodléhá zjišťovacímu řízení, nebo záměr nepodléhá dalšímu posuzování </a:t>
            </a:r>
            <a:r>
              <a:rPr lang="cs-CZ" sz="1900" b="0" i="0" u="none" strike="noStrike" baseline="0" dirty="0">
                <a:latin typeface="Arial" panose="020B0604020202020204" pitchFamily="34" charset="0"/>
              </a:rPr>
              <a:t>nebo souhlasné stanovisko příslušného úřadu k posouzení vlivů provedení záměru na životní prostředí. </a:t>
            </a:r>
          </a:p>
          <a:p>
            <a:pPr algn="just">
              <a:buAutoNum type="arabicParenR"/>
            </a:pPr>
            <a:r>
              <a:rPr lang="cs-CZ" sz="1900" b="1" i="0" u="none" strike="noStrike" baseline="0" dirty="0">
                <a:latin typeface="Arial" panose="020B0604020202020204" pitchFamily="34" charset="0"/>
              </a:rPr>
              <a:t>Souhlasné stanovisko Ministerstva životního prostředí </a:t>
            </a:r>
            <a:r>
              <a:rPr lang="cs-CZ" sz="1900" b="0" i="0" u="none" strike="noStrike" baseline="0" dirty="0">
                <a:latin typeface="Arial" panose="020B0604020202020204" pitchFamily="34" charset="0"/>
              </a:rPr>
              <a:t>dle závazného </a:t>
            </a:r>
            <a:r>
              <a:rPr lang="cs-CZ" sz="1900" dirty="0">
                <a:latin typeface="Arial" panose="020B0604020202020204" pitchFamily="34" charset="0"/>
              </a:rPr>
              <a:t>vzoru (viz příloha č. 8 Pravidel pro konečné žadatele) – </a:t>
            </a:r>
            <a:r>
              <a:rPr lang="cs-CZ" sz="1900" b="0" i="0" u="none" strike="noStrike" baseline="0" dirty="0">
                <a:latin typeface="Arial" panose="020B0604020202020204" pitchFamily="34" charset="0"/>
              </a:rPr>
              <a:t>u výstavby/rekonstrukce oplocení pastevního areálu nebo chovu vodní drůbeže, lesní a polní cesty, stezky, prvky územního systému ekologické stability, protierozní opatření a neproduktivní infrastruktura v krajině</a:t>
            </a:r>
          </a:p>
          <a:p>
            <a:pPr algn="just">
              <a:buAutoNum type="arabicParenR"/>
            </a:pPr>
            <a:r>
              <a:rPr lang="cs-CZ" sz="1900" b="0" i="0" u="none" strike="noStrike" baseline="0" dirty="0">
                <a:latin typeface="Arial" panose="020B0604020202020204" pitchFamily="34" charset="0"/>
              </a:rPr>
              <a:t>Pokud se jedná o žadatele, který musí pro splnění definice žadatele či režimu podpory spadat do MSP, </a:t>
            </a:r>
            <a:r>
              <a:rPr lang="cs-CZ" sz="1900" b="1" i="0" u="none" strike="noStrike" baseline="0" dirty="0">
                <a:latin typeface="Arial" panose="020B0604020202020204" pitchFamily="34" charset="0"/>
              </a:rPr>
              <a:t>Prohlášení o zařazení podniku do kategorie mikropodniků, malých a středních podniků </a:t>
            </a:r>
            <a:r>
              <a:rPr lang="cs-CZ" sz="1900" b="0" i="0" u="none" strike="noStrike" baseline="0" dirty="0">
                <a:latin typeface="Arial" panose="020B0604020202020204" pitchFamily="34" charset="0"/>
              </a:rPr>
              <a:t>dle vzoru v příloze č. 4 Pravidel pro konečné žadatele – elektronický PDF formulář je dokládán na SZIF prostřednictvím Portálu farmáře v sekci “Průřezové přílohy”. </a:t>
            </a:r>
          </a:p>
          <a:p>
            <a:pPr algn="just">
              <a:buAutoNum type="arabicParenR"/>
            </a:pPr>
            <a:r>
              <a:rPr lang="cs-CZ" sz="1900" b="1" i="0" u="none" strike="noStrike" baseline="0" dirty="0">
                <a:latin typeface="Arial" panose="020B0604020202020204" pitchFamily="34" charset="0"/>
              </a:rPr>
              <a:t>Identifikace příjemců dotací</a:t>
            </a:r>
            <a:r>
              <a:rPr lang="cs-CZ" sz="1900" b="0" i="0" u="none" strike="noStrike" baseline="0" dirty="0">
                <a:latin typeface="Arial" panose="020B0604020202020204" pitchFamily="34" charset="0"/>
              </a:rPr>
              <a:t>, u nichž je prokázání vyžadováno – elektronický PDF formulář je dokládán na SZIF prostřednictvím Portálu farmáře v sekci “Průřezové přílohy”. </a:t>
            </a:r>
          </a:p>
          <a:p>
            <a:pPr algn="just">
              <a:buAutoNum type="arabicParenR"/>
            </a:pPr>
            <a:r>
              <a:rPr lang="cs-CZ" sz="1900" b="1" dirty="0">
                <a:latin typeface="Arial" panose="020B0604020202020204" pitchFamily="34" charset="0"/>
              </a:rPr>
              <a:t>Další přílohy dle </a:t>
            </a:r>
            <a:r>
              <a:rPr lang="cs-CZ" sz="1900" b="1" dirty="0" err="1">
                <a:latin typeface="Arial" panose="020B0604020202020204" pitchFamily="34" charset="0"/>
              </a:rPr>
              <a:t>Fiche</a:t>
            </a:r>
            <a:endParaRPr lang="cs-CZ" sz="1900" b="1" i="0" u="none" strike="noStrike" baseline="0" dirty="0">
              <a:latin typeface="Arial" panose="020B0604020202020204" pitchFamily="34" charset="0"/>
            </a:endParaRPr>
          </a:p>
          <a:p>
            <a:pPr marL="0" indent="0">
              <a:buNone/>
            </a:pPr>
            <a:endParaRPr lang="cs-CZ" sz="2400" dirty="0">
              <a:solidFill>
                <a:srgbClr val="77933C"/>
              </a:solidFill>
            </a:endParaRPr>
          </a:p>
        </p:txBody>
      </p:sp>
      <p:sp>
        <p:nvSpPr>
          <p:cNvPr id="3" name="Zástupný symbol pro číslo snímku 2"/>
          <p:cNvSpPr>
            <a:spLocks noGrp="1"/>
          </p:cNvSpPr>
          <p:nvPr>
            <p:ph type="sldNum" sz="quarter" idx="12"/>
          </p:nvPr>
        </p:nvSpPr>
        <p:spPr/>
        <p:txBody>
          <a:bodyPr/>
          <a:lstStyle/>
          <a:p>
            <a:fld id="{291702F6-E4F6-43AE-9138-2C6C83276F49}" type="slidenum">
              <a:rPr lang="cs-CZ" smtClean="0"/>
              <a:pPr/>
              <a:t>34</a:t>
            </a:fld>
            <a:endParaRPr lang="cs-CZ" dirty="0"/>
          </a:p>
        </p:txBody>
      </p:sp>
      <p:pic>
        <p:nvPicPr>
          <p:cNvPr id="4" name="Obrázek 3">
            <a:extLst>
              <a:ext uri="{FF2B5EF4-FFF2-40B4-BE49-F238E27FC236}">
                <a16:creationId xmlns:a16="http://schemas.microsoft.com/office/drawing/2014/main" id="{77F89EDC-A009-5166-5229-32BE5C87A5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7" name="Obrázek 6">
            <a:extLst>
              <a:ext uri="{FF2B5EF4-FFF2-40B4-BE49-F238E27FC236}">
                <a16:creationId xmlns:a16="http://schemas.microsoft.com/office/drawing/2014/main" id="{2F5FB40C-10EB-604F-FF49-FA7A9AB4234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Tree>
    <p:extLst>
      <p:ext uri="{BB962C8B-B14F-4D97-AF65-F5344CB8AC3E}">
        <p14:creationId xmlns:p14="http://schemas.microsoft.com/office/powerpoint/2010/main" val="4797113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700808"/>
            <a:ext cx="8352928" cy="4536504"/>
          </a:xfrm>
          <a:prstGeom prst="rect">
            <a:avLst/>
          </a:prstGeom>
        </p:spPr>
        <p:txBody>
          <a:bodyPr vert="horz" lIns="91440" tIns="45720" rIns="91440" bIns="45720" rtlCol="0">
            <a:normAutofit/>
          </a:bodyPr>
          <a:lstStyle/>
          <a:p>
            <a:endParaRPr lang="cs-CZ" sz="1800" b="0" i="0" u="none" strike="noStrike" dirty="0">
              <a:effectLst/>
              <a:highlight>
                <a:srgbClr val="FFFFFF"/>
              </a:highlight>
            </a:endParaRPr>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2" cstate="print"/>
          <a:srcRect/>
          <a:stretch>
            <a:fillRect/>
          </a:stretch>
        </p:blipFill>
        <p:spPr bwMode="auto">
          <a:xfrm>
            <a:off x="4479726" y="219365"/>
            <a:ext cx="4196730" cy="689355"/>
          </a:xfrm>
          <a:prstGeom prst="rect">
            <a:avLst/>
          </a:prstGeom>
          <a:noFill/>
        </p:spPr>
      </p:pic>
      <p:sp>
        <p:nvSpPr>
          <p:cNvPr id="5" name="Nadpis 4">
            <a:extLst>
              <a:ext uri="{FF2B5EF4-FFF2-40B4-BE49-F238E27FC236}">
                <a16:creationId xmlns:a16="http://schemas.microsoft.com/office/drawing/2014/main" id="{125B0B62-5022-0B8B-77E3-AC37BF30D856}"/>
              </a:ext>
            </a:extLst>
          </p:cNvPr>
          <p:cNvSpPr>
            <a:spLocks noGrp="1"/>
          </p:cNvSpPr>
          <p:nvPr>
            <p:ph type="title"/>
          </p:nvPr>
        </p:nvSpPr>
        <p:spPr>
          <a:xfrm>
            <a:off x="414738" y="1004894"/>
            <a:ext cx="8229600" cy="689355"/>
          </a:xfrm>
        </p:spPr>
        <p:txBody>
          <a:bodyPr>
            <a:normAutofit/>
          </a:bodyPr>
          <a:lstStyle/>
          <a:p>
            <a:r>
              <a:rPr lang="cs-CZ" sz="3600" dirty="0">
                <a:solidFill>
                  <a:srgbClr val="77933C"/>
                </a:solidFill>
              </a:rPr>
              <a:t>Zakázky v SZP</a:t>
            </a:r>
            <a:endParaRPr lang="cs-CZ" dirty="0">
              <a:solidFill>
                <a:srgbClr val="77933C"/>
              </a:solidFill>
            </a:endParaRPr>
          </a:p>
        </p:txBody>
      </p:sp>
      <p:sp>
        <p:nvSpPr>
          <p:cNvPr id="6" name="Zástupný obsah 5">
            <a:extLst>
              <a:ext uri="{FF2B5EF4-FFF2-40B4-BE49-F238E27FC236}">
                <a16:creationId xmlns:a16="http://schemas.microsoft.com/office/drawing/2014/main" id="{22BC98E5-1E08-31D2-6B1D-EAE54596854D}"/>
              </a:ext>
            </a:extLst>
          </p:cNvPr>
          <p:cNvSpPr>
            <a:spLocks noGrp="1"/>
          </p:cNvSpPr>
          <p:nvPr>
            <p:ph idx="1"/>
          </p:nvPr>
        </p:nvSpPr>
        <p:spPr>
          <a:xfrm>
            <a:off x="420893" y="1844824"/>
            <a:ext cx="8229600" cy="4900853"/>
          </a:xfrm>
        </p:spPr>
        <p:txBody>
          <a:bodyPr>
            <a:normAutofit/>
          </a:bodyPr>
          <a:lstStyle/>
          <a:p>
            <a:pPr algn="just"/>
            <a:r>
              <a:rPr lang="cs-CZ" sz="1800" b="0" i="0" u="none" strike="noStrike" baseline="0" dirty="0">
                <a:solidFill>
                  <a:srgbClr val="000000"/>
                </a:solidFill>
                <a:latin typeface="Arial" panose="020B0604020202020204" pitchFamily="34" charset="0"/>
              </a:rPr>
              <a:t>Příručku včetně příloh, seznamu dokumentace a nejčastějších dotazů k zakázkám naleznete na </a:t>
            </a:r>
            <a:r>
              <a:rPr lang="cs-CZ" sz="1800" b="0" i="0" u="none" strike="noStrike" baseline="0" dirty="0">
                <a:solidFill>
                  <a:srgbClr val="000000"/>
                </a:solidFill>
                <a:latin typeface="Arial" panose="020B0604020202020204" pitchFamily="34" charset="0"/>
                <a:hlinkClick r:id="rId3"/>
              </a:rPr>
              <a:t>https://www.szif.cz/cs/szp23-info</a:t>
            </a:r>
            <a:endParaRPr lang="cs-CZ" sz="1800" b="0" i="0" u="none" strike="noStrike" baseline="0" dirty="0">
              <a:solidFill>
                <a:srgbClr val="000000"/>
              </a:solidFill>
              <a:latin typeface="Arial" panose="020B0604020202020204" pitchFamily="34" charset="0"/>
            </a:endParaRPr>
          </a:p>
          <a:p>
            <a:pPr marL="0" indent="0" algn="just">
              <a:buNone/>
            </a:pPr>
            <a:r>
              <a:rPr lang="cs-CZ" sz="2400" b="1" dirty="0">
                <a:solidFill>
                  <a:srgbClr val="77933C"/>
                </a:solidFill>
              </a:rPr>
              <a:t>Rozdělení zadavatelů</a:t>
            </a:r>
            <a:endParaRPr lang="cs-CZ" sz="1800" b="1" i="0" u="none" strike="noStrike" baseline="0" dirty="0">
              <a:solidFill>
                <a:srgbClr val="000000"/>
              </a:solidFill>
              <a:latin typeface="Arial" panose="020B0604020202020204" pitchFamily="34" charset="0"/>
            </a:endParaRPr>
          </a:p>
          <a:p>
            <a:pPr algn="just"/>
            <a:r>
              <a:rPr lang="cs-CZ" sz="1800" b="0" i="0" u="none" strike="noStrike" baseline="0" dirty="0">
                <a:solidFill>
                  <a:srgbClr val="000000"/>
                </a:solidFill>
                <a:latin typeface="Arial" panose="020B0604020202020204" pitchFamily="34" charset="0"/>
              </a:rPr>
              <a:t>Veřejný zadavatel – stát, obce, města a jimi zřízené organizace, atd.</a:t>
            </a:r>
          </a:p>
          <a:p>
            <a:pPr algn="just"/>
            <a:r>
              <a:rPr lang="cs-CZ" sz="1800" b="0" i="0" u="none" strike="noStrike" baseline="0" dirty="0">
                <a:solidFill>
                  <a:srgbClr val="FF0000"/>
                </a:solidFill>
                <a:latin typeface="Arial" panose="020B0604020202020204" pitchFamily="34" charset="0"/>
              </a:rPr>
              <a:t>„Dotovaný“ zadavatel – zadavatel, který obdrží na zakázku více jak 50% dotace nebo realizuje zakázku s hodnotou vyšší jak 200 mil. Kč</a:t>
            </a:r>
          </a:p>
          <a:p>
            <a:pPr algn="just"/>
            <a:r>
              <a:rPr lang="cs-CZ" sz="1800" b="0" i="0" u="none" strike="noStrike" baseline="0" dirty="0">
                <a:solidFill>
                  <a:srgbClr val="000000"/>
                </a:solidFill>
                <a:latin typeface="Arial" panose="020B0604020202020204" pitchFamily="34" charset="0"/>
              </a:rPr>
              <a:t>Ostatní zadavatelé – ti, kteří nespadají do výše uvedených skupin</a:t>
            </a:r>
          </a:p>
          <a:p>
            <a:pPr marL="0" indent="0" algn="just">
              <a:buNone/>
            </a:pPr>
            <a:r>
              <a:rPr lang="cs-CZ" sz="1800" b="1" i="0" u="none" strike="noStrike" baseline="0" dirty="0">
                <a:solidFill>
                  <a:srgbClr val="77933C"/>
                </a:solidFill>
                <a:latin typeface="Arial" panose="020B0604020202020204" pitchFamily="34" charset="0"/>
              </a:rPr>
              <a:t>Způsoby zadání zakázky </a:t>
            </a:r>
          </a:p>
          <a:p>
            <a:pPr algn="just"/>
            <a:r>
              <a:rPr lang="cs-CZ" sz="1800" i="0" u="none" strike="noStrike" baseline="0" dirty="0">
                <a:latin typeface="Arial" panose="020B0604020202020204" pitchFamily="34" charset="0"/>
              </a:rPr>
              <a:t>Přímý nákup</a:t>
            </a:r>
          </a:p>
          <a:p>
            <a:pPr algn="just"/>
            <a:r>
              <a:rPr lang="cs-CZ" sz="1800" i="0" u="none" strike="noStrike" baseline="0" dirty="0">
                <a:latin typeface="Arial" panose="020B0604020202020204" pitchFamily="34" charset="0"/>
              </a:rPr>
              <a:t>Cenový marketing</a:t>
            </a:r>
          </a:p>
          <a:p>
            <a:pPr algn="just"/>
            <a:r>
              <a:rPr lang="cs-CZ" sz="1800" i="0" u="none" strike="noStrike" baseline="0" dirty="0">
                <a:latin typeface="Arial" panose="020B0604020202020204" pitchFamily="34" charset="0"/>
              </a:rPr>
              <a:t>Otevřená výzva dle Příručky pro zadávání zakázek, kapitoly 3. – 5.</a:t>
            </a:r>
          </a:p>
          <a:p>
            <a:pPr algn="just"/>
            <a:r>
              <a:rPr lang="cs-CZ" sz="1800" i="0" u="none" strike="noStrike" baseline="0" dirty="0">
                <a:latin typeface="Arial" panose="020B0604020202020204" pitchFamily="34" charset="0"/>
              </a:rPr>
              <a:t>Postup dle zákona č. 134/2016 Sb. o zadávání veřejných zakázek (ZZVZ)</a:t>
            </a:r>
          </a:p>
          <a:p>
            <a:endParaRPr lang="cs-CZ" sz="1800" b="0" i="0" u="none" strike="noStrike" baseline="0" dirty="0">
              <a:solidFill>
                <a:srgbClr val="000000"/>
              </a:solidFill>
              <a:latin typeface="Arial" panose="020B0604020202020204" pitchFamily="34" charset="0"/>
            </a:endParaRPr>
          </a:p>
          <a:p>
            <a:pPr marL="0" indent="0">
              <a:buNone/>
            </a:pPr>
            <a:endParaRPr lang="cs-CZ" sz="2400" dirty="0">
              <a:solidFill>
                <a:srgbClr val="77933C"/>
              </a:solidFill>
            </a:endParaRPr>
          </a:p>
        </p:txBody>
      </p:sp>
      <p:sp>
        <p:nvSpPr>
          <p:cNvPr id="3" name="Zástupný symbol pro číslo snímku 2"/>
          <p:cNvSpPr>
            <a:spLocks noGrp="1"/>
          </p:cNvSpPr>
          <p:nvPr>
            <p:ph type="sldNum" sz="quarter" idx="12"/>
          </p:nvPr>
        </p:nvSpPr>
        <p:spPr/>
        <p:txBody>
          <a:bodyPr/>
          <a:lstStyle/>
          <a:p>
            <a:fld id="{291702F6-E4F6-43AE-9138-2C6C83276F49}" type="slidenum">
              <a:rPr lang="cs-CZ" smtClean="0"/>
              <a:pPr/>
              <a:t>35</a:t>
            </a:fld>
            <a:endParaRPr lang="cs-CZ" dirty="0"/>
          </a:p>
        </p:txBody>
      </p:sp>
      <p:pic>
        <p:nvPicPr>
          <p:cNvPr id="4" name="Obrázek 3">
            <a:extLst>
              <a:ext uri="{FF2B5EF4-FFF2-40B4-BE49-F238E27FC236}">
                <a16:creationId xmlns:a16="http://schemas.microsoft.com/office/drawing/2014/main" id="{77F89EDC-A009-5166-5229-32BE5C87A53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7" name="Obrázek 6">
            <a:extLst>
              <a:ext uri="{FF2B5EF4-FFF2-40B4-BE49-F238E27FC236}">
                <a16:creationId xmlns:a16="http://schemas.microsoft.com/office/drawing/2014/main" id="{2F5FB40C-10EB-604F-FF49-FA7A9AB4234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Tree>
    <p:extLst>
      <p:ext uri="{BB962C8B-B14F-4D97-AF65-F5344CB8AC3E}">
        <p14:creationId xmlns:p14="http://schemas.microsoft.com/office/powerpoint/2010/main" val="5502745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700808"/>
            <a:ext cx="8352928" cy="4536504"/>
          </a:xfrm>
          <a:prstGeom prst="rect">
            <a:avLst/>
          </a:prstGeom>
        </p:spPr>
        <p:txBody>
          <a:bodyPr vert="horz" lIns="91440" tIns="45720" rIns="91440" bIns="45720" rtlCol="0">
            <a:normAutofit/>
          </a:bodyPr>
          <a:lstStyle/>
          <a:p>
            <a:endParaRPr lang="cs-CZ" sz="1800" b="0" i="0" u="none" strike="noStrike" dirty="0">
              <a:effectLst/>
              <a:highlight>
                <a:srgbClr val="FFFFFF"/>
              </a:highlight>
            </a:endParaRPr>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2" cstate="print"/>
          <a:srcRect/>
          <a:stretch>
            <a:fillRect/>
          </a:stretch>
        </p:blipFill>
        <p:spPr bwMode="auto">
          <a:xfrm>
            <a:off x="4479726" y="219365"/>
            <a:ext cx="4196730" cy="689355"/>
          </a:xfrm>
          <a:prstGeom prst="rect">
            <a:avLst/>
          </a:prstGeom>
          <a:noFill/>
        </p:spPr>
      </p:pic>
      <p:sp>
        <p:nvSpPr>
          <p:cNvPr id="6" name="Zástupný obsah 5">
            <a:extLst>
              <a:ext uri="{FF2B5EF4-FFF2-40B4-BE49-F238E27FC236}">
                <a16:creationId xmlns:a16="http://schemas.microsoft.com/office/drawing/2014/main" id="{22BC98E5-1E08-31D2-6B1D-EAE54596854D}"/>
              </a:ext>
            </a:extLst>
          </p:cNvPr>
          <p:cNvSpPr>
            <a:spLocks noGrp="1"/>
          </p:cNvSpPr>
          <p:nvPr>
            <p:ph idx="1"/>
          </p:nvPr>
        </p:nvSpPr>
        <p:spPr>
          <a:xfrm>
            <a:off x="420893" y="1844824"/>
            <a:ext cx="8229600" cy="4900853"/>
          </a:xfrm>
        </p:spPr>
        <p:txBody>
          <a:bodyPr>
            <a:normAutofit/>
          </a:bodyPr>
          <a:lstStyle/>
          <a:p>
            <a:pPr marL="0" indent="0" algn="just">
              <a:buNone/>
            </a:pPr>
            <a:r>
              <a:rPr lang="cs-CZ" sz="1800" b="1" i="0" u="none" strike="noStrike" baseline="0" dirty="0">
                <a:solidFill>
                  <a:srgbClr val="77933C"/>
                </a:solidFill>
                <a:latin typeface="Arial" panose="020B0604020202020204" pitchFamily="34" charset="0"/>
              </a:rPr>
              <a:t>PŘÍMÝ NÁKUP</a:t>
            </a:r>
            <a:endParaRPr lang="cs-CZ" sz="1800" b="1" dirty="0">
              <a:solidFill>
                <a:srgbClr val="009F4D"/>
              </a:solidFill>
              <a:latin typeface="Arial" panose="020B0604020202020204" pitchFamily="34" charset="0"/>
            </a:endParaRPr>
          </a:p>
          <a:p>
            <a:pPr algn="just">
              <a:buFont typeface="+mj-lt"/>
              <a:buAutoNum type="arabicParenR"/>
            </a:pPr>
            <a:r>
              <a:rPr lang="cs-CZ" sz="1800" b="0" i="0" u="none" strike="noStrike" baseline="0" dirty="0">
                <a:solidFill>
                  <a:srgbClr val="000000"/>
                </a:solidFill>
                <a:latin typeface="Arial" panose="020B0604020202020204" pitchFamily="34" charset="0"/>
              </a:rPr>
              <a:t>Veřejný zadavatel a „dotovaný“ zadavatel do hodnoty zakázky 500.000,-Kč bez DPH včetně</a:t>
            </a:r>
          </a:p>
          <a:p>
            <a:pPr algn="just">
              <a:buFont typeface="+mj-lt"/>
              <a:buAutoNum type="arabicParenR"/>
            </a:pPr>
            <a:r>
              <a:rPr lang="cs-CZ" sz="1800" b="0" i="0" u="none" strike="noStrike" baseline="0" dirty="0">
                <a:solidFill>
                  <a:srgbClr val="000000"/>
                </a:solidFill>
                <a:latin typeface="Arial" panose="020B0604020202020204" pitchFamily="34" charset="0"/>
              </a:rPr>
              <a:t>Ostatní zadavatelé  </a:t>
            </a:r>
          </a:p>
          <a:p>
            <a:pPr marL="685800" lvl="1" algn="just">
              <a:buFontTx/>
              <a:buChar char="-"/>
            </a:pPr>
            <a:r>
              <a:rPr lang="cs-CZ" sz="1800" b="0" i="0" u="none" strike="noStrike" baseline="0" dirty="0">
                <a:solidFill>
                  <a:srgbClr val="000000"/>
                </a:solidFill>
                <a:latin typeface="Arial" panose="020B0604020202020204" pitchFamily="34" charset="0"/>
              </a:rPr>
              <a:t>zakázky na dodávky či služby do 2 mil. Kč bez DPH včetně</a:t>
            </a:r>
          </a:p>
          <a:p>
            <a:pPr marL="685800" lvl="1" algn="just">
              <a:buFontTx/>
              <a:buChar char="-"/>
            </a:pPr>
            <a:r>
              <a:rPr lang="cs-CZ" sz="1800" b="0" i="0" u="none" strike="noStrike" baseline="0" dirty="0">
                <a:latin typeface="Arial" panose="020B0604020202020204" pitchFamily="34" charset="0"/>
              </a:rPr>
              <a:t>zakázky na stavební práce do hodnoty 6 mil. Kč bez DPH včetně</a:t>
            </a:r>
          </a:p>
          <a:p>
            <a:pPr marL="0" indent="0" algn="just">
              <a:buNone/>
            </a:pPr>
            <a:endParaRPr lang="cs-CZ" sz="1800" b="1" dirty="0">
              <a:solidFill>
                <a:srgbClr val="77933C"/>
              </a:solidFill>
              <a:latin typeface="Arial" panose="020B0604020202020204" pitchFamily="34" charset="0"/>
            </a:endParaRPr>
          </a:p>
          <a:p>
            <a:pPr marL="0" indent="0" algn="just">
              <a:buNone/>
            </a:pPr>
            <a:r>
              <a:rPr lang="cs-CZ" sz="1800" b="1" dirty="0">
                <a:solidFill>
                  <a:srgbClr val="77933C"/>
                </a:solidFill>
                <a:latin typeface="Arial" panose="020B0604020202020204" pitchFamily="34" charset="0"/>
              </a:rPr>
              <a:t>CENOVÝ MARKETING</a:t>
            </a:r>
          </a:p>
          <a:p>
            <a:pPr marL="0" indent="0" algn="just">
              <a:buNone/>
            </a:pPr>
            <a:r>
              <a:rPr lang="cs-CZ" sz="1800" b="0" i="0" u="none" strike="noStrike" baseline="0" dirty="0">
                <a:solidFill>
                  <a:srgbClr val="000000"/>
                </a:solidFill>
                <a:latin typeface="Arial" panose="020B0604020202020204" pitchFamily="34" charset="0"/>
              </a:rPr>
              <a:t>Veřejný zadavatel a dotovaný zadavatel </a:t>
            </a:r>
          </a:p>
          <a:p>
            <a:pPr algn="just"/>
            <a:r>
              <a:rPr lang="cs-CZ" sz="1800" b="0" i="0" u="none" strike="noStrike" baseline="0" dirty="0">
                <a:solidFill>
                  <a:srgbClr val="000000"/>
                </a:solidFill>
                <a:latin typeface="Arial" panose="020B0604020202020204" pitchFamily="34" charset="0"/>
              </a:rPr>
              <a:t>zakázky na dodávky a služby s hodnotou 500.001,-Kč – 2 mil. Kč bez DPH včetně</a:t>
            </a:r>
          </a:p>
          <a:p>
            <a:pPr algn="just"/>
            <a:r>
              <a:rPr lang="cs-CZ" sz="1800" b="0" i="0" u="none" strike="noStrike" baseline="0" dirty="0">
                <a:solidFill>
                  <a:srgbClr val="000000"/>
                </a:solidFill>
                <a:latin typeface="Arial" panose="020B0604020202020204" pitchFamily="34" charset="0"/>
              </a:rPr>
              <a:t>zakázky na stavební práce s hodnotou 500.001,-Kč – 6 mil. Kč bez DPH včetně</a:t>
            </a:r>
          </a:p>
          <a:p>
            <a:pPr marL="0" indent="0">
              <a:buNone/>
            </a:pPr>
            <a:endParaRPr lang="cs-CZ" sz="1800" b="1" i="0" u="none" strike="noStrike" baseline="0" dirty="0">
              <a:solidFill>
                <a:srgbClr val="000000"/>
              </a:solidFill>
              <a:latin typeface="Arial" panose="020B0604020202020204" pitchFamily="34" charset="0"/>
            </a:endParaRPr>
          </a:p>
          <a:p>
            <a:pPr marL="0" indent="0">
              <a:buNone/>
            </a:pPr>
            <a:endParaRPr lang="cs-CZ" sz="2400" dirty="0">
              <a:solidFill>
                <a:srgbClr val="77933C"/>
              </a:solidFill>
            </a:endParaRPr>
          </a:p>
        </p:txBody>
      </p:sp>
      <p:sp>
        <p:nvSpPr>
          <p:cNvPr id="3" name="Zástupný symbol pro číslo snímku 2"/>
          <p:cNvSpPr>
            <a:spLocks noGrp="1"/>
          </p:cNvSpPr>
          <p:nvPr>
            <p:ph type="sldNum" sz="quarter" idx="12"/>
          </p:nvPr>
        </p:nvSpPr>
        <p:spPr/>
        <p:txBody>
          <a:bodyPr/>
          <a:lstStyle/>
          <a:p>
            <a:fld id="{291702F6-E4F6-43AE-9138-2C6C83276F49}" type="slidenum">
              <a:rPr lang="cs-CZ" smtClean="0"/>
              <a:pPr/>
              <a:t>36</a:t>
            </a:fld>
            <a:endParaRPr lang="cs-CZ" dirty="0"/>
          </a:p>
        </p:txBody>
      </p:sp>
      <p:pic>
        <p:nvPicPr>
          <p:cNvPr id="4" name="Obrázek 3">
            <a:extLst>
              <a:ext uri="{FF2B5EF4-FFF2-40B4-BE49-F238E27FC236}">
                <a16:creationId xmlns:a16="http://schemas.microsoft.com/office/drawing/2014/main" id="{77F89EDC-A009-5166-5229-32BE5C87A5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7" name="Obrázek 6">
            <a:extLst>
              <a:ext uri="{FF2B5EF4-FFF2-40B4-BE49-F238E27FC236}">
                <a16:creationId xmlns:a16="http://schemas.microsoft.com/office/drawing/2014/main" id="{2F5FB40C-10EB-604F-FF49-FA7A9AB4234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
        <p:nvSpPr>
          <p:cNvPr id="12" name="Nadpis 4">
            <a:extLst>
              <a:ext uri="{FF2B5EF4-FFF2-40B4-BE49-F238E27FC236}">
                <a16:creationId xmlns:a16="http://schemas.microsoft.com/office/drawing/2014/main" id="{A3898996-C545-1D42-E361-BBC1BEE31118}"/>
              </a:ext>
            </a:extLst>
          </p:cNvPr>
          <p:cNvSpPr>
            <a:spLocks noGrp="1"/>
          </p:cNvSpPr>
          <p:nvPr>
            <p:ph type="title"/>
          </p:nvPr>
        </p:nvSpPr>
        <p:spPr>
          <a:xfrm>
            <a:off x="900201" y="1025481"/>
            <a:ext cx="8229600" cy="689355"/>
          </a:xfrm>
        </p:spPr>
        <p:txBody>
          <a:bodyPr>
            <a:normAutofit fontScale="90000"/>
          </a:bodyPr>
          <a:lstStyle/>
          <a:p>
            <a:r>
              <a:rPr lang="cs-CZ" dirty="0">
                <a:solidFill>
                  <a:srgbClr val="77933C"/>
                </a:solidFill>
              </a:rPr>
              <a:t>Jaký způsob zakázky zvolit? </a:t>
            </a:r>
          </a:p>
        </p:txBody>
      </p:sp>
    </p:spTree>
    <p:extLst>
      <p:ext uri="{BB962C8B-B14F-4D97-AF65-F5344CB8AC3E}">
        <p14:creationId xmlns:p14="http://schemas.microsoft.com/office/powerpoint/2010/main" val="4015335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700808"/>
            <a:ext cx="8352928" cy="4536504"/>
          </a:xfrm>
          <a:prstGeom prst="rect">
            <a:avLst/>
          </a:prstGeom>
        </p:spPr>
        <p:txBody>
          <a:bodyPr vert="horz" lIns="91440" tIns="45720" rIns="91440" bIns="45720" rtlCol="0">
            <a:normAutofit/>
          </a:bodyPr>
          <a:lstStyle/>
          <a:p>
            <a:endParaRPr lang="cs-CZ" sz="1800" b="0" i="0" u="none" strike="noStrike" dirty="0">
              <a:effectLst/>
              <a:highlight>
                <a:srgbClr val="FFFFFF"/>
              </a:highlight>
            </a:endParaRPr>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2" cstate="print"/>
          <a:srcRect/>
          <a:stretch>
            <a:fillRect/>
          </a:stretch>
        </p:blipFill>
        <p:spPr bwMode="auto">
          <a:xfrm>
            <a:off x="4479726" y="219365"/>
            <a:ext cx="4196730" cy="689355"/>
          </a:xfrm>
          <a:prstGeom prst="rect">
            <a:avLst/>
          </a:prstGeom>
          <a:noFill/>
        </p:spPr>
      </p:pic>
      <p:sp>
        <p:nvSpPr>
          <p:cNvPr id="6" name="Zástupný obsah 5">
            <a:extLst>
              <a:ext uri="{FF2B5EF4-FFF2-40B4-BE49-F238E27FC236}">
                <a16:creationId xmlns:a16="http://schemas.microsoft.com/office/drawing/2014/main" id="{22BC98E5-1E08-31D2-6B1D-EAE54596854D}"/>
              </a:ext>
            </a:extLst>
          </p:cNvPr>
          <p:cNvSpPr>
            <a:spLocks noGrp="1"/>
          </p:cNvSpPr>
          <p:nvPr>
            <p:ph idx="1"/>
          </p:nvPr>
        </p:nvSpPr>
        <p:spPr>
          <a:xfrm>
            <a:off x="420893" y="2132856"/>
            <a:ext cx="8229600" cy="4612821"/>
          </a:xfrm>
        </p:spPr>
        <p:txBody>
          <a:bodyPr>
            <a:normAutofit/>
          </a:bodyPr>
          <a:lstStyle/>
          <a:p>
            <a:pPr marL="0" indent="0" algn="just">
              <a:buNone/>
            </a:pPr>
            <a:r>
              <a:rPr lang="cs-CZ" sz="2000" b="1" i="0" u="none" strike="noStrike" baseline="0" dirty="0">
                <a:solidFill>
                  <a:srgbClr val="77933C"/>
                </a:solidFill>
                <a:latin typeface="Arial" panose="020B0604020202020204" pitchFamily="34" charset="0"/>
              </a:rPr>
              <a:t>KDY SOUTĚŽIT DLE OTEVŘENÉ VÝZVY A KDY DLE ZZVZ?</a:t>
            </a:r>
            <a:endParaRPr lang="cs-CZ" sz="2000" b="0" i="0" u="none" strike="noStrike" baseline="0" dirty="0">
              <a:solidFill>
                <a:srgbClr val="77933C"/>
              </a:solidFill>
              <a:latin typeface="Arial" panose="020B0604020202020204" pitchFamily="34" charset="0"/>
            </a:endParaRPr>
          </a:p>
          <a:p>
            <a:pPr algn="just"/>
            <a:r>
              <a:rPr lang="cs-CZ" sz="2000" b="0" i="0" u="none" strike="noStrike" baseline="0" dirty="0">
                <a:solidFill>
                  <a:srgbClr val="000000"/>
                </a:solidFill>
                <a:latin typeface="Arial" panose="020B0604020202020204" pitchFamily="34" charset="0"/>
              </a:rPr>
              <a:t>Veřejný zadavatel a „dotovaný“ zadavatel u zakázek s hodnotou vyšší jak 2 mil. Kč bez DPH u dodávek a služeb, a u zakázek na stavební práce s hodnotou vyšší jak 6 mil. Kč bez DPH musí provést soutěž dle ZZVZ.</a:t>
            </a:r>
          </a:p>
          <a:p>
            <a:pPr algn="just"/>
            <a:endParaRPr lang="cs-CZ" sz="2000" b="0" i="0" u="none" strike="noStrike" baseline="0" dirty="0">
              <a:solidFill>
                <a:srgbClr val="000000"/>
              </a:solidFill>
              <a:latin typeface="Arial" panose="020B0604020202020204" pitchFamily="34" charset="0"/>
            </a:endParaRPr>
          </a:p>
          <a:p>
            <a:pPr algn="just"/>
            <a:r>
              <a:rPr lang="cs-CZ" sz="2000" b="0" i="0" u="none" strike="noStrike" baseline="0" dirty="0">
                <a:solidFill>
                  <a:srgbClr val="000000"/>
                </a:solidFill>
                <a:latin typeface="Arial" panose="020B0604020202020204" pitchFamily="34" charset="0"/>
              </a:rPr>
              <a:t>Ostatní zadavatelé s hodnotou zakázky na dodávky či služby vyšší jak 2 mil. Kč bez DPH, a u zakázek na stavební práce s hodnotou vyšší jak 6 mil. Kč bez DPH musí provést soutěž dle kapitoly 3. – 5. Příručky.</a:t>
            </a:r>
          </a:p>
          <a:p>
            <a:pPr marL="0" indent="0">
              <a:buNone/>
            </a:pPr>
            <a:endParaRPr lang="cs-CZ" sz="1800" b="1" i="0" u="none" strike="noStrike" baseline="0" dirty="0">
              <a:solidFill>
                <a:srgbClr val="000000"/>
              </a:solidFill>
              <a:latin typeface="Arial" panose="020B0604020202020204" pitchFamily="34" charset="0"/>
            </a:endParaRPr>
          </a:p>
          <a:p>
            <a:pPr marL="0" indent="0">
              <a:buNone/>
            </a:pPr>
            <a:endParaRPr lang="cs-CZ" sz="2400" dirty="0">
              <a:solidFill>
                <a:srgbClr val="77933C"/>
              </a:solidFill>
            </a:endParaRPr>
          </a:p>
        </p:txBody>
      </p:sp>
      <p:sp>
        <p:nvSpPr>
          <p:cNvPr id="3" name="Zástupný symbol pro číslo snímku 2"/>
          <p:cNvSpPr>
            <a:spLocks noGrp="1"/>
          </p:cNvSpPr>
          <p:nvPr>
            <p:ph type="sldNum" sz="quarter" idx="12"/>
          </p:nvPr>
        </p:nvSpPr>
        <p:spPr/>
        <p:txBody>
          <a:bodyPr/>
          <a:lstStyle/>
          <a:p>
            <a:fld id="{291702F6-E4F6-43AE-9138-2C6C83276F49}" type="slidenum">
              <a:rPr lang="cs-CZ" smtClean="0"/>
              <a:pPr/>
              <a:t>37</a:t>
            </a:fld>
            <a:endParaRPr lang="cs-CZ" dirty="0"/>
          </a:p>
        </p:txBody>
      </p:sp>
      <p:pic>
        <p:nvPicPr>
          <p:cNvPr id="4" name="Obrázek 3">
            <a:extLst>
              <a:ext uri="{FF2B5EF4-FFF2-40B4-BE49-F238E27FC236}">
                <a16:creationId xmlns:a16="http://schemas.microsoft.com/office/drawing/2014/main" id="{77F89EDC-A009-5166-5229-32BE5C87A5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7" name="Obrázek 6">
            <a:extLst>
              <a:ext uri="{FF2B5EF4-FFF2-40B4-BE49-F238E27FC236}">
                <a16:creationId xmlns:a16="http://schemas.microsoft.com/office/drawing/2014/main" id="{2F5FB40C-10EB-604F-FF49-FA7A9AB4234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
        <p:nvSpPr>
          <p:cNvPr id="12" name="Nadpis 4">
            <a:extLst>
              <a:ext uri="{FF2B5EF4-FFF2-40B4-BE49-F238E27FC236}">
                <a16:creationId xmlns:a16="http://schemas.microsoft.com/office/drawing/2014/main" id="{A3898996-C545-1D42-E361-BBC1BEE31118}"/>
              </a:ext>
            </a:extLst>
          </p:cNvPr>
          <p:cNvSpPr>
            <a:spLocks noGrp="1"/>
          </p:cNvSpPr>
          <p:nvPr>
            <p:ph type="title"/>
          </p:nvPr>
        </p:nvSpPr>
        <p:spPr>
          <a:xfrm>
            <a:off x="900201" y="1025481"/>
            <a:ext cx="8229600" cy="689355"/>
          </a:xfrm>
        </p:spPr>
        <p:txBody>
          <a:bodyPr>
            <a:normAutofit fontScale="90000"/>
          </a:bodyPr>
          <a:lstStyle/>
          <a:p>
            <a:r>
              <a:rPr lang="cs-CZ" dirty="0">
                <a:solidFill>
                  <a:srgbClr val="77933C"/>
                </a:solidFill>
              </a:rPr>
              <a:t>Jaký druh zakázky zvolit? </a:t>
            </a:r>
          </a:p>
        </p:txBody>
      </p:sp>
    </p:spTree>
    <p:extLst>
      <p:ext uri="{BB962C8B-B14F-4D97-AF65-F5344CB8AC3E}">
        <p14:creationId xmlns:p14="http://schemas.microsoft.com/office/powerpoint/2010/main" val="21261884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700808"/>
            <a:ext cx="8352928" cy="4536504"/>
          </a:xfrm>
          <a:prstGeom prst="rect">
            <a:avLst/>
          </a:prstGeom>
        </p:spPr>
        <p:txBody>
          <a:bodyPr vert="horz" lIns="91440" tIns="45720" rIns="91440" bIns="45720" rtlCol="0">
            <a:normAutofit/>
          </a:bodyPr>
          <a:lstStyle/>
          <a:p>
            <a:endParaRPr lang="cs-CZ" sz="1800" b="0" i="0" u="none" strike="noStrike" dirty="0">
              <a:effectLst/>
              <a:highlight>
                <a:srgbClr val="FFFFFF"/>
              </a:highlight>
            </a:endParaRPr>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2" cstate="print"/>
          <a:srcRect/>
          <a:stretch>
            <a:fillRect/>
          </a:stretch>
        </p:blipFill>
        <p:spPr bwMode="auto">
          <a:xfrm>
            <a:off x="4479726" y="219365"/>
            <a:ext cx="4196730" cy="689355"/>
          </a:xfrm>
          <a:prstGeom prst="rect">
            <a:avLst/>
          </a:prstGeom>
          <a:noFill/>
        </p:spPr>
      </p:pic>
      <p:sp>
        <p:nvSpPr>
          <p:cNvPr id="6" name="Zástupný obsah 5">
            <a:extLst>
              <a:ext uri="{FF2B5EF4-FFF2-40B4-BE49-F238E27FC236}">
                <a16:creationId xmlns:a16="http://schemas.microsoft.com/office/drawing/2014/main" id="{22BC98E5-1E08-31D2-6B1D-EAE54596854D}"/>
              </a:ext>
            </a:extLst>
          </p:cNvPr>
          <p:cNvSpPr>
            <a:spLocks noGrp="1"/>
          </p:cNvSpPr>
          <p:nvPr>
            <p:ph idx="1"/>
          </p:nvPr>
        </p:nvSpPr>
        <p:spPr>
          <a:xfrm>
            <a:off x="420893" y="2132856"/>
            <a:ext cx="8229600" cy="4612821"/>
          </a:xfrm>
        </p:spPr>
        <p:txBody>
          <a:bodyPr>
            <a:normAutofit fontScale="92500"/>
          </a:bodyPr>
          <a:lstStyle/>
          <a:p>
            <a:pPr marL="0" indent="0" algn="just">
              <a:buNone/>
            </a:pPr>
            <a:r>
              <a:rPr lang="cs-CZ" sz="1800" b="1" i="0" u="none" strike="noStrike" baseline="0" dirty="0">
                <a:solidFill>
                  <a:srgbClr val="77933C"/>
                </a:solidFill>
                <a:latin typeface="Arial" panose="020B0604020202020204" pitchFamily="34" charset="0"/>
              </a:rPr>
              <a:t>PŘÍMÝ NÁKUP</a:t>
            </a:r>
            <a:endParaRPr lang="cs-CZ" sz="1800" b="0" i="0" u="none" strike="noStrike" baseline="0" dirty="0">
              <a:solidFill>
                <a:srgbClr val="77933C"/>
              </a:solidFill>
              <a:latin typeface="Arial" panose="020B0604020202020204" pitchFamily="34" charset="0"/>
            </a:endParaRPr>
          </a:p>
          <a:p>
            <a:pPr algn="just"/>
            <a:r>
              <a:rPr lang="cs-CZ" sz="1800" b="0" i="0" u="none" strike="noStrike" baseline="0" dirty="0">
                <a:solidFill>
                  <a:srgbClr val="000000"/>
                </a:solidFill>
                <a:latin typeface="Arial" panose="020B0604020202020204" pitchFamily="34" charset="0"/>
              </a:rPr>
              <a:t>Dokládá se jako součást povinných příloh k </a:t>
            </a:r>
            <a:r>
              <a:rPr lang="cs-CZ" sz="1800" b="1" i="0" u="none" strike="noStrike" baseline="0" dirty="0">
                <a:solidFill>
                  <a:srgbClr val="000000"/>
                </a:solidFill>
                <a:latin typeface="Arial" panose="020B0604020202020204" pitchFamily="34" charset="0"/>
              </a:rPr>
              <a:t>Žádosti o platbu</a:t>
            </a:r>
            <a:endParaRPr lang="cs-CZ" sz="1800" b="0" i="0" u="none" strike="noStrike" baseline="0" dirty="0">
              <a:solidFill>
                <a:srgbClr val="000000"/>
              </a:solidFill>
              <a:latin typeface="Arial" panose="020B0604020202020204" pitchFamily="34" charset="0"/>
            </a:endParaRPr>
          </a:p>
          <a:p>
            <a:pPr algn="just"/>
            <a:r>
              <a:rPr lang="cs-CZ" sz="1800" b="0" i="0" u="none" strike="noStrike" baseline="0" dirty="0">
                <a:solidFill>
                  <a:srgbClr val="000000"/>
                </a:solidFill>
                <a:latin typeface="Arial" panose="020B0604020202020204" pitchFamily="34" charset="0"/>
              </a:rPr>
              <a:t>Dokládá se účetní/daňový doklad, objednávka u přímých nákupů do 500.000,-Kč bez DPH, smlouva (v případě přímého nákupu do 100.000,-Kč bez DPH lze objednávku nahradit účetním/daňovým dokladem od prodejce).</a:t>
            </a:r>
          </a:p>
          <a:p>
            <a:pPr marL="0" indent="0" algn="just">
              <a:buNone/>
            </a:pPr>
            <a:endParaRPr lang="cs-CZ" sz="1800" b="0" i="0" u="none" strike="noStrike" baseline="0" dirty="0">
              <a:solidFill>
                <a:srgbClr val="000000"/>
              </a:solidFill>
              <a:latin typeface="Arial" panose="020B0604020202020204" pitchFamily="34" charset="0"/>
            </a:endParaRPr>
          </a:p>
          <a:p>
            <a:pPr marL="0" indent="0" algn="just">
              <a:buNone/>
            </a:pPr>
            <a:r>
              <a:rPr lang="cs-CZ" sz="1800" b="1" i="0" u="none" strike="noStrike" baseline="0" dirty="0">
                <a:solidFill>
                  <a:srgbClr val="000000"/>
                </a:solidFill>
                <a:latin typeface="Arial" panose="020B0604020202020204" pitchFamily="34" charset="0"/>
              </a:rPr>
              <a:t>Pozor na cenu obvyklou – doporučuje se mít schované podklady z průzkumu trhu</a:t>
            </a:r>
          </a:p>
          <a:p>
            <a:pPr algn="just"/>
            <a:endParaRPr lang="cs-CZ" sz="1800" b="0" i="0" u="none" strike="noStrike" baseline="0" dirty="0">
              <a:solidFill>
                <a:srgbClr val="000000"/>
              </a:solidFill>
              <a:latin typeface="Arial" panose="020B0604020202020204" pitchFamily="34" charset="0"/>
            </a:endParaRPr>
          </a:p>
          <a:p>
            <a:pPr marL="0" indent="0" algn="just">
              <a:buNone/>
            </a:pPr>
            <a:r>
              <a:rPr lang="cs-CZ" sz="1800" b="1" i="0" u="none" strike="noStrike" baseline="0" dirty="0">
                <a:solidFill>
                  <a:srgbClr val="77933C"/>
                </a:solidFill>
                <a:latin typeface="Arial" panose="020B0604020202020204" pitchFamily="34" charset="0"/>
              </a:rPr>
              <a:t>CENOVÝ MARKETING, OTEVŘENÉ VÝZVY A ZAKÁZKY DLE ZZVZ </a:t>
            </a:r>
          </a:p>
          <a:p>
            <a:pPr marL="0" indent="0" algn="just">
              <a:buNone/>
            </a:pPr>
            <a:r>
              <a:rPr lang="cs-CZ" sz="1800" b="0" i="0" u="none" strike="noStrike" baseline="0" dirty="0">
                <a:solidFill>
                  <a:srgbClr val="000000"/>
                </a:solidFill>
                <a:latin typeface="Arial" panose="020B0604020202020204" pitchFamily="34" charset="0"/>
              </a:rPr>
              <a:t>– přílohy dle seznamu dokumentace jsou dokládány jako součást povinných příloh do 70. kalendářního dne od finálního podání </a:t>
            </a:r>
            <a:r>
              <a:rPr lang="cs-CZ" sz="1800" b="1" i="0" u="none" strike="noStrike" baseline="0" dirty="0">
                <a:solidFill>
                  <a:srgbClr val="000000"/>
                </a:solidFill>
                <a:latin typeface="Arial" panose="020B0604020202020204" pitchFamily="34" charset="0"/>
              </a:rPr>
              <a:t>Žádosti o dotaci.</a:t>
            </a:r>
          </a:p>
          <a:p>
            <a:pPr marL="0" indent="0" algn="just">
              <a:buNone/>
            </a:pPr>
            <a:r>
              <a:rPr lang="cs-CZ" sz="1800" b="0" i="0" u="none" strike="noStrike" baseline="0" dirty="0">
                <a:solidFill>
                  <a:srgbClr val="000000"/>
                </a:solidFill>
                <a:latin typeface="Arial" panose="020B0604020202020204" pitchFamily="34" charset="0"/>
              </a:rPr>
              <a:t>–</a:t>
            </a:r>
            <a:r>
              <a:rPr lang="cs-CZ" sz="1800" b="1" dirty="0">
                <a:solidFill>
                  <a:srgbClr val="000000"/>
                </a:solidFill>
                <a:latin typeface="Arial" panose="020B0604020202020204" pitchFamily="34" charset="0"/>
              </a:rPr>
              <a:t> </a:t>
            </a:r>
            <a:r>
              <a:rPr lang="cs-CZ" sz="1800" b="0" i="0" u="none" strike="noStrike" baseline="0" dirty="0">
                <a:solidFill>
                  <a:srgbClr val="000000"/>
                </a:solidFill>
                <a:latin typeface="Arial" panose="020B0604020202020204" pitchFamily="34" charset="0"/>
              </a:rPr>
              <a:t>Zároveň dokládá aktualizovaný </a:t>
            </a:r>
            <a:r>
              <a:rPr lang="cs-CZ" sz="1800" b="1" i="0" u="none" strike="noStrike" baseline="0" dirty="0">
                <a:solidFill>
                  <a:srgbClr val="000000"/>
                </a:solidFill>
                <a:latin typeface="Arial" panose="020B0604020202020204" pitchFamily="34" charset="0"/>
              </a:rPr>
              <a:t>elektronicky podepsaný formulář Žádosti o dotaci</a:t>
            </a:r>
            <a:r>
              <a:rPr lang="cs-CZ" sz="1800" b="0" i="0" u="none" strike="noStrike" baseline="0" dirty="0">
                <a:solidFill>
                  <a:srgbClr val="000000"/>
                </a:solidFill>
                <a:latin typeface="Arial" panose="020B0604020202020204" pitchFamily="34" charset="0"/>
              </a:rPr>
              <a:t> s upraveným rozpočtem projektu a doplněnými údaji dle výsledku výběru dodavatele (dokumenty nejprve zaslány emailem na MAS ke kontrole a podpisu)</a:t>
            </a:r>
            <a:endParaRPr lang="cs-CZ" sz="1800" b="1" i="0" u="none" strike="noStrike" baseline="0" dirty="0">
              <a:solidFill>
                <a:srgbClr val="000000"/>
              </a:solidFill>
              <a:latin typeface="Arial" panose="020B0604020202020204" pitchFamily="34" charset="0"/>
            </a:endParaRPr>
          </a:p>
          <a:p>
            <a:pPr marL="0" indent="0" algn="just">
              <a:buNone/>
            </a:pPr>
            <a:endParaRPr lang="cs-CZ" sz="1800" b="0" i="0" u="none" strike="noStrike" baseline="0" dirty="0">
              <a:solidFill>
                <a:srgbClr val="000000"/>
              </a:solidFill>
              <a:latin typeface="Arial" panose="020B0604020202020204" pitchFamily="34" charset="0"/>
            </a:endParaRPr>
          </a:p>
          <a:p>
            <a:pPr marL="0" indent="0">
              <a:buNone/>
            </a:pPr>
            <a:endParaRPr lang="cs-CZ" sz="1800" b="1" i="0" u="none" strike="noStrike" baseline="0" dirty="0">
              <a:solidFill>
                <a:srgbClr val="000000"/>
              </a:solidFill>
              <a:latin typeface="Arial" panose="020B0604020202020204" pitchFamily="34" charset="0"/>
            </a:endParaRPr>
          </a:p>
          <a:p>
            <a:pPr marL="0" indent="0">
              <a:buNone/>
            </a:pPr>
            <a:endParaRPr lang="cs-CZ" sz="2400" dirty="0">
              <a:solidFill>
                <a:srgbClr val="77933C"/>
              </a:solidFill>
            </a:endParaRPr>
          </a:p>
        </p:txBody>
      </p:sp>
      <p:sp>
        <p:nvSpPr>
          <p:cNvPr id="3" name="Zástupný symbol pro číslo snímku 2"/>
          <p:cNvSpPr>
            <a:spLocks noGrp="1"/>
          </p:cNvSpPr>
          <p:nvPr>
            <p:ph type="sldNum" sz="quarter" idx="12"/>
          </p:nvPr>
        </p:nvSpPr>
        <p:spPr/>
        <p:txBody>
          <a:bodyPr/>
          <a:lstStyle/>
          <a:p>
            <a:fld id="{291702F6-E4F6-43AE-9138-2C6C83276F49}" type="slidenum">
              <a:rPr lang="cs-CZ" smtClean="0"/>
              <a:pPr/>
              <a:t>38</a:t>
            </a:fld>
            <a:endParaRPr lang="cs-CZ" dirty="0"/>
          </a:p>
        </p:txBody>
      </p:sp>
      <p:pic>
        <p:nvPicPr>
          <p:cNvPr id="4" name="Obrázek 3">
            <a:extLst>
              <a:ext uri="{FF2B5EF4-FFF2-40B4-BE49-F238E27FC236}">
                <a16:creationId xmlns:a16="http://schemas.microsoft.com/office/drawing/2014/main" id="{77F89EDC-A009-5166-5229-32BE5C87A5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7" name="Obrázek 6">
            <a:extLst>
              <a:ext uri="{FF2B5EF4-FFF2-40B4-BE49-F238E27FC236}">
                <a16:creationId xmlns:a16="http://schemas.microsoft.com/office/drawing/2014/main" id="{2F5FB40C-10EB-604F-FF49-FA7A9AB4234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
        <p:nvSpPr>
          <p:cNvPr id="12" name="Nadpis 4">
            <a:extLst>
              <a:ext uri="{FF2B5EF4-FFF2-40B4-BE49-F238E27FC236}">
                <a16:creationId xmlns:a16="http://schemas.microsoft.com/office/drawing/2014/main" id="{A3898996-C545-1D42-E361-BBC1BEE31118}"/>
              </a:ext>
            </a:extLst>
          </p:cNvPr>
          <p:cNvSpPr>
            <a:spLocks noGrp="1"/>
          </p:cNvSpPr>
          <p:nvPr>
            <p:ph type="title"/>
          </p:nvPr>
        </p:nvSpPr>
        <p:spPr>
          <a:xfrm>
            <a:off x="1284851" y="1291957"/>
            <a:ext cx="7848263" cy="520920"/>
          </a:xfrm>
        </p:spPr>
        <p:txBody>
          <a:bodyPr>
            <a:normAutofit fontScale="90000"/>
          </a:bodyPr>
          <a:lstStyle/>
          <a:p>
            <a:r>
              <a:rPr lang="cs-CZ" dirty="0">
                <a:solidFill>
                  <a:srgbClr val="77933C"/>
                </a:solidFill>
              </a:rPr>
              <a:t>Termín předkládání příloh </a:t>
            </a:r>
            <a:br>
              <a:rPr lang="cs-CZ" dirty="0">
                <a:solidFill>
                  <a:srgbClr val="77933C"/>
                </a:solidFill>
              </a:rPr>
            </a:br>
            <a:r>
              <a:rPr lang="cs-CZ" dirty="0">
                <a:solidFill>
                  <a:srgbClr val="77933C"/>
                </a:solidFill>
              </a:rPr>
              <a:t>k výběru dodavatele</a:t>
            </a:r>
          </a:p>
        </p:txBody>
      </p:sp>
    </p:spTree>
    <p:extLst>
      <p:ext uri="{BB962C8B-B14F-4D97-AF65-F5344CB8AC3E}">
        <p14:creationId xmlns:p14="http://schemas.microsoft.com/office/powerpoint/2010/main" val="6273041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700808"/>
            <a:ext cx="8352928" cy="4536504"/>
          </a:xfrm>
          <a:prstGeom prst="rect">
            <a:avLst/>
          </a:prstGeom>
        </p:spPr>
        <p:txBody>
          <a:bodyPr vert="horz" lIns="91440" tIns="45720" rIns="91440" bIns="45720" rtlCol="0">
            <a:normAutofit/>
          </a:bodyPr>
          <a:lstStyle/>
          <a:p>
            <a:endParaRPr lang="cs-CZ" sz="1800" b="0" i="0" u="none" strike="noStrike" dirty="0">
              <a:effectLst/>
              <a:highlight>
                <a:srgbClr val="FFFFFF"/>
              </a:highlight>
            </a:endParaRPr>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2" cstate="print"/>
          <a:srcRect/>
          <a:stretch>
            <a:fillRect/>
          </a:stretch>
        </p:blipFill>
        <p:spPr bwMode="auto">
          <a:xfrm>
            <a:off x="4479726" y="219365"/>
            <a:ext cx="4196730" cy="689355"/>
          </a:xfrm>
          <a:prstGeom prst="rect">
            <a:avLst/>
          </a:prstGeom>
          <a:noFill/>
        </p:spPr>
      </p:pic>
      <p:sp>
        <p:nvSpPr>
          <p:cNvPr id="6" name="Zástupný obsah 5">
            <a:extLst>
              <a:ext uri="{FF2B5EF4-FFF2-40B4-BE49-F238E27FC236}">
                <a16:creationId xmlns:a16="http://schemas.microsoft.com/office/drawing/2014/main" id="{22BC98E5-1E08-31D2-6B1D-EAE54596854D}"/>
              </a:ext>
            </a:extLst>
          </p:cNvPr>
          <p:cNvSpPr>
            <a:spLocks noGrp="1"/>
          </p:cNvSpPr>
          <p:nvPr>
            <p:ph idx="1"/>
          </p:nvPr>
        </p:nvSpPr>
        <p:spPr>
          <a:xfrm>
            <a:off x="420893" y="2636912"/>
            <a:ext cx="8229600" cy="4108765"/>
          </a:xfrm>
        </p:spPr>
        <p:txBody>
          <a:bodyPr>
            <a:normAutofit fontScale="85000" lnSpcReduction="10000"/>
          </a:bodyPr>
          <a:lstStyle/>
          <a:p>
            <a:pPr marL="0" indent="0" algn="just">
              <a:buNone/>
            </a:pPr>
            <a:r>
              <a:rPr lang="cs-CZ" sz="1800" b="0" i="0" u="none" strike="noStrike" baseline="0" dirty="0">
                <a:solidFill>
                  <a:srgbClr val="000000"/>
                </a:solidFill>
                <a:latin typeface="Arial" panose="020B0604020202020204" pitchFamily="34" charset="0"/>
              </a:rPr>
              <a:t>V případě, že žadatel pořizuje zakázku prostřednictvím přímého nákupu nebo cenového marketingu, nesmí vyzvat osobu blízkou nebo osobu, která je personálně nebo majetkově propojená s žadatelem.</a:t>
            </a:r>
          </a:p>
          <a:p>
            <a:pPr marL="0" indent="0" algn="just">
              <a:buNone/>
            </a:pPr>
            <a:endParaRPr lang="cs-CZ" sz="1800" b="0" i="0" u="none" strike="noStrike" baseline="0" dirty="0">
              <a:solidFill>
                <a:srgbClr val="7E7E7E"/>
              </a:solidFill>
              <a:latin typeface="Arial" panose="020B0604020202020204" pitchFamily="34" charset="0"/>
            </a:endParaRPr>
          </a:p>
          <a:p>
            <a:pPr marL="0" indent="0" algn="just">
              <a:buNone/>
            </a:pPr>
            <a:r>
              <a:rPr lang="cs-CZ" sz="1800" b="0" i="0" u="none" strike="noStrike" baseline="0" dirty="0">
                <a:solidFill>
                  <a:srgbClr val="77933C"/>
                </a:solidFill>
                <a:latin typeface="Arial" panose="020B0604020202020204" pitchFamily="34" charset="0"/>
              </a:rPr>
              <a:t>Např. je-li zadavatel obec, nemůže vyzvat/vybrat osoby propojené se starostou nebo zastupiteli téže obce.</a:t>
            </a:r>
          </a:p>
          <a:p>
            <a:pPr marL="0" indent="0" algn="just">
              <a:buNone/>
            </a:pPr>
            <a:endParaRPr lang="cs-CZ" sz="1800" b="0" i="0" u="none" strike="noStrike" baseline="0" dirty="0">
              <a:solidFill>
                <a:srgbClr val="7E7E7E"/>
              </a:solidFill>
              <a:latin typeface="Arial" panose="020B0604020202020204" pitchFamily="34" charset="0"/>
            </a:endParaRPr>
          </a:p>
          <a:p>
            <a:pPr marL="0" indent="0" algn="just">
              <a:buNone/>
            </a:pPr>
            <a:r>
              <a:rPr lang="cs-CZ" sz="1800" b="0" i="0" u="none" strike="noStrike" baseline="0" dirty="0">
                <a:solidFill>
                  <a:srgbClr val="000000"/>
                </a:solidFill>
                <a:latin typeface="Arial" panose="020B0604020202020204" pitchFamily="34" charset="0"/>
              </a:rPr>
              <a:t>Pokud se zadavatel domnívá, že může vůči němu personálně či majetkově propojený subjekt/osoba podat potenciálně výhodnou nabídku, </a:t>
            </a:r>
            <a:r>
              <a:rPr lang="cs-CZ" sz="1800" b="1" i="0" u="none" strike="noStrike" baseline="0" dirty="0">
                <a:solidFill>
                  <a:srgbClr val="000000"/>
                </a:solidFill>
                <a:latin typeface="Arial" panose="020B0604020202020204" pitchFamily="34" charset="0"/>
              </a:rPr>
              <a:t>musí zakázku vyhlásit např. prostřednictvím otevřené výzvy</a:t>
            </a:r>
            <a:r>
              <a:rPr lang="cs-CZ" sz="1800" b="0" i="0" u="none" strike="noStrike" baseline="0" dirty="0">
                <a:solidFill>
                  <a:srgbClr val="000000"/>
                </a:solidFill>
                <a:latin typeface="Arial" panose="020B0604020202020204" pitchFamily="34" charset="0"/>
              </a:rPr>
              <a:t>.</a:t>
            </a:r>
          </a:p>
          <a:p>
            <a:pPr marL="0" indent="0" algn="just">
              <a:buNone/>
            </a:pPr>
            <a:endParaRPr lang="cs-CZ" sz="1800" b="0" i="0" u="none" strike="noStrike" baseline="0" dirty="0">
              <a:solidFill>
                <a:srgbClr val="000000"/>
              </a:solidFill>
              <a:latin typeface="Arial" panose="020B0604020202020204" pitchFamily="34" charset="0"/>
            </a:endParaRPr>
          </a:p>
          <a:p>
            <a:pPr algn="just"/>
            <a:r>
              <a:rPr lang="cs-CZ" sz="1800" b="0" i="0" u="none" strike="noStrike" baseline="0" dirty="0">
                <a:latin typeface="Arial" panose="020B0604020202020204" pitchFamily="34" charset="0"/>
              </a:rPr>
              <a:t>Žadatel nesmí zadat zakázku účastníkovi, pokud to je v rozporu se sankcemi podle zákona upravujícího provádění mezinárodních sankcí (zákon č. 69/2006 Sb.)</a:t>
            </a:r>
          </a:p>
          <a:p>
            <a:pPr algn="just"/>
            <a:r>
              <a:rPr lang="cs-CZ" sz="1800" b="0" i="0" u="none" strike="noStrike" baseline="0" dirty="0">
                <a:latin typeface="Arial" panose="020B0604020202020204" pitchFamily="34" charset="0"/>
              </a:rPr>
              <a:t>U všech zakázek bude od vítězného dodavatele SZIF vyžadovat čestné prohlášení týkající se mezinárodních sankcí (vzor je uveden v Příloze č. 3 Příručky)</a:t>
            </a:r>
          </a:p>
          <a:p>
            <a:pPr algn="just"/>
            <a:r>
              <a:rPr lang="cs-CZ" sz="1800" b="0" i="0" u="none" strike="noStrike" baseline="0" dirty="0">
                <a:latin typeface="Arial" panose="020B0604020202020204" pitchFamily="34" charset="0"/>
              </a:rPr>
              <a:t>Informace a ověření mezinárodních sankcí a sankcionovaných osob a subjektů lze zjistit na: </a:t>
            </a:r>
            <a:r>
              <a:rPr lang="cs-CZ" sz="1800" b="0" i="0" u="none" strike="noStrike" baseline="0" dirty="0">
                <a:latin typeface="Arial" panose="020B0604020202020204" pitchFamily="34" charset="0"/>
                <a:hlinkClick r:id="rId3"/>
              </a:rPr>
              <a:t>https://www.sanctionsmap.eu/#/main</a:t>
            </a:r>
            <a:endParaRPr lang="cs-CZ" sz="1800" b="0" i="0" u="none" strike="noStrike" baseline="0" dirty="0">
              <a:latin typeface="Arial" panose="020B0604020202020204" pitchFamily="34" charset="0"/>
            </a:endParaRPr>
          </a:p>
          <a:p>
            <a:pPr algn="just"/>
            <a:endParaRPr lang="cs-CZ" sz="1800" b="0" i="0" u="none" strike="noStrike" baseline="0" dirty="0">
              <a:latin typeface="Arial" panose="020B0604020202020204" pitchFamily="34" charset="0"/>
            </a:endParaRPr>
          </a:p>
          <a:p>
            <a:pPr marL="0" indent="0" algn="just">
              <a:buNone/>
            </a:pPr>
            <a:endParaRPr lang="cs-CZ" sz="1800" b="0" i="0" u="none" strike="noStrike" baseline="0" dirty="0">
              <a:solidFill>
                <a:srgbClr val="000000"/>
              </a:solidFill>
              <a:latin typeface="Arial" panose="020B0604020202020204" pitchFamily="34" charset="0"/>
            </a:endParaRPr>
          </a:p>
          <a:p>
            <a:pPr marL="0" indent="0">
              <a:buNone/>
            </a:pPr>
            <a:endParaRPr lang="cs-CZ" sz="1800" b="1" i="0" u="none" strike="noStrike" baseline="0" dirty="0">
              <a:solidFill>
                <a:srgbClr val="000000"/>
              </a:solidFill>
              <a:latin typeface="Arial" panose="020B0604020202020204" pitchFamily="34" charset="0"/>
            </a:endParaRPr>
          </a:p>
          <a:p>
            <a:pPr marL="0" indent="0">
              <a:buNone/>
            </a:pPr>
            <a:endParaRPr lang="cs-CZ" sz="2400" dirty="0">
              <a:solidFill>
                <a:srgbClr val="77933C"/>
              </a:solidFill>
            </a:endParaRPr>
          </a:p>
        </p:txBody>
      </p:sp>
      <p:sp>
        <p:nvSpPr>
          <p:cNvPr id="3" name="Zástupný symbol pro číslo snímku 2"/>
          <p:cNvSpPr>
            <a:spLocks noGrp="1"/>
          </p:cNvSpPr>
          <p:nvPr>
            <p:ph type="sldNum" sz="quarter" idx="12"/>
          </p:nvPr>
        </p:nvSpPr>
        <p:spPr/>
        <p:txBody>
          <a:bodyPr/>
          <a:lstStyle/>
          <a:p>
            <a:fld id="{291702F6-E4F6-43AE-9138-2C6C83276F49}" type="slidenum">
              <a:rPr lang="cs-CZ" smtClean="0"/>
              <a:pPr/>
              <a:t>39</a:t>
            </a:fld>
            <a:endParaRPr lang="cs-CZ" dirty="0"/>
          </a:p>
        </p:txBody>
      </p:sp>
      <p:pic>
        <p:nvPicPr>
          <p:cNvPr id="4" name="Obrázek 3">
            <a:extLst>
              <a:ext uri="{FF2B5EF4-FFF2-40B4-BE49-F238E27FC236}">
                <a16:creationId xmlns:a16="http://schemas.microsoft.com/office/drawing/2014/main" id="{77F89EDC-A009-5166-5229-32BE5C87A53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7" name="Obrázek 6">
            <a:extLst>
              <a:ext uri="{FF2B5EF4-FFF2-40B4-BE49-F238E27FC236}">
                <a16:creationId xmlns:a16="http://schemas.microsoft.com/office/drawing/2014/main" id="{2F5FB40C-10EB-604F-FF49-FA7A9AB4234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
        <p:nvSpPr>
          <p:cNvPr id="12" name="Nadpis 4">
            <a:extLst>
              <a:ext uri="{FF2B5EF4-FFF2-40B4-BE49-F238E27FC236}">
                <a16:creationId xmlns:a16="http://schemas.microsoft.com/office/drawing/2014/main" id="{A3898996-C545-1D42-E361-BBC1BEE31118}"/>
              </a:ext>
            </a:extLst>
          </p:cNvPr>
          <p:cNvSpPr>
            <a:spLocks noGrp="1"/>
          </p:cNvSpPr>
          <p:nvPr>
            <p:ph type="title"/>
          </p:nvPr>
        </p:nvSpPr>
        <p:spPr>
          <a:xfrm>
            <a:off x="444287" y="1572155"/>
            <a:ext cx="8229600" cy="689355"/>
          </a:xfrm>
        </p:spPr>
        <p:txBody>
          <a:bodyPr>
            <a:normAutofit fontScale="90000"/>
          </a:bodyPr>
          <a:lstStyle/>
          <a:p>
            <a:r>
              <a:rPr lang="cs-CZ" dirty="0">
                <a:solidFill>
                  <a:srgbClr val="77933C"/>
                </a:solidFill>
              </a:rPr>
              <a:t>Propojenost zadavatele s dodavatelem</a:t>
            </a:r>
          </a:p>
        </p:txBody>
      </p:sp>
    </p:spTree>
    <p:extLst>
      <p:ext uri="{BB962C8B-B14F-4D97-AF65-F5344CB8AC3E}">
        <p14:creationId xmlns:p14="http://schemas.microsoft.com/office/powerpoint/2010/main" val="4274515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421619"/>
            <a:ext cx="8352928" cy="4527661"/>
          </a:xfrm>
          <a:prstGeom prst="rect">
            <a:avLst/>
          </a:prstGeom>
        </p:spPr>
        <p:txBody>
          <a:bodyPr vert="horz" lIns="91440" tIns="45720" rIns="91440" bIns="45720" rtlCol="0">
            <a:normAutofit fontScale="85000" lnSpcReduction="10000"/>
          </a:bodyPr>
          <a:lstStyle/>
          <a:p>
            <a:pPr algn="ctr">
              <a:spcBef>
                <a:spcPct val="20000"/>
              </a:spcBef>
            </a:pPr>
            <a:r>
              <a:rPr lang="cs-CZ" sz="4200" dirty="0">
                <a:solidFill>
                  <a:srgbClr val="77933C"/>
                </a:solidFill>
              </a:rPr>
              <a:t>Základní pojmy</a:t>
            </a:r>
          </a:p>
          <a:p>
            <a:pPr algn="just">
              <a:spcBef>
                <a:spcPct val="20000"/>
              </a:spcBef>
            </a:pPr>
            <a:endParaRPr lang="cs-CZ" sz="2000" dirty="0"/>
          </a:p>
          <a:p>
            <a:pPr algn="just">
              <a:spcBef>
                <a:spcPct val="20000"/>
              </a:spcBef>
            </a:pPr>
            <a:r>
              <a:rPr lang="cs-CZ" sz="2400" b="1" dirty="0"/>
              <a:t>SP SZP – Strategický plán společné zemědělské politiky na období 2023–2027</a:t>
            </a:r>
          </a:p>
          <a:p>
            <a:pPr algn="just">
              <a:spcBef>
                <a:spcPct val="20000"/>
              </a:spcBef>
            </a:pPr>
            <a:endParaRPr kumimoji="0" lang="cs-CZ" sz="2400" i="0" u="none" strike="noStrike" kern="1200" cap="none" spc="0" normalizeH="0" baseline="0" noProof="0" dirty="0">
              <a:ln>
                <a:noFill/>
              </a:ln>
              <a:effectLst/>
              <a:uLnTx/>
              <a:uFillTx/>
              <a:latin typeface="Calibri" pitchFamily="34" charset="0"/>
              <a:ea typeface="+mn-ea"/>
              <a:cs typeface="+mn-cs"/>
            </a:endParaRPr>
          </a:p>
          <a:p>
            <a:pPr algn="just">
              <a:spcBef>
                <a:spcPct val="20000"/>
              </a:spcBef>
            </a:pPr>
            <a:r>
              <a:rPr lang="cs-CZ" sz="2400" b="1" dirty="0" err="1">
                <a:latin typeface="Calibri" pitchFamily="34" charset="0"/>
              </a:rPr>
              <a:t>MZe</a:t>
            </a:r>
            <a:r>
              <a:rPr lang="cs-CZ" sz="2400" b="1" dirty="0">
                <a:latin typeface="Calibri" pitchFamily="34" charset="0"/>
              </a:rPr>
              <a:t> </a:t>
            </a:r>
            <a:r>
              <a:rPr lang="cs-CZ" sz="2400" dirty="0">
                <a:latin typeface="Calibri" pitchFamily="34" charset="0"/>
              </a:rPr>
              <a:t>–</a:t>
            </a:r>
            <a:r>
              <a:rPr lang="cs-CZ" sz="2400" b="1" dirty="0">
                <a:latin typeface="Calibri" pitchFamily="34" charset="0"/>
              </a:rPr>
              <a:t> Ministerstvo zemědělství </a:t>
            </a:r>
            <a:r>
              <a:rPr lang="cs-CZ" sz="2400" dirty="0">
                <a:latin typeface="Calibri" pitchFamily="34" charset="0"/>
              </a:rPr>
              <a:t>– řídící orgán </a:t>
            </a:r>
            <a:r>
              <a:rPr lang="pl-PL" sz="2400" dirty="0">
                <a:latin typeface="Calibri" pitchFamily="34" charset="0"/>
              </a:rPr>
              <a:t>SP SZP (ŘO SP SZP)</a:t>
            </a:r>
            <a:endParaRPr lang="cs-CZ" sz="2400" dirty="0">
              <a:latin typeface="Calibri" pitchFamily="34" charset="0"/>
            </a:endParaRPr>
          </a:p>
          <a:p>
            <a:pPr algn="just">
              <a:spcBef>
                <a:spcPct val="20000"/>
              </a:spcBef>
            </a:pPr>
            <a:r>
              <a:rPr kumimoji="0" lang="cs-CZ" sz="2400" b="1" i="0" u="none" strike="noStrike" kern="1200" cap="none" spc="0" normalizeH="0" baseline="0" noProof="0" dirty="0">
                <a:ln>
                  <a:noFill/>
                </a:ln>
                <a:effectLst/>
                <a:uLnTx/>
                <a:uFillTx/>
                <a:latin typeface="Calibri" pitchFamily="34" charset="0"/>
                <a:ea typeface="+mn-ea"/>
                <a:cs typeface="+mn-cs"/>
              </a:rPr>
              <a:t>SZIF</a:t>
            </a:r>
            <a:r>
              <a:rPr kumimoji="0" lang="cs-CZ" sz="2400" b="1" i="0" u="none" strike="noStrike" kern="1200" cap="none" spc="0" normalizeH="0" noProof="0" dirty="0">
                <a:ln>
                  <a:noFill/>
                </a:ln>
                <a:effectLst/>
                <a:uLnTx/>
                <a:uFillTx/>
                <a:latin typeface="Calibri" pitchFamily="34" charset="0"/>
                <a:ea typeface="+mn-ea"/>
                <a:cs typeface="+mn-cs"/>
              </a:rPr>
              <a:t> </a:t>
            </a:r>
            <a:r>
              <a:rPr lang="cs-CZ" sz="2400" dirty="0">
                <a:latin typeface="Calibri" pitchFamily="34" charset="0"/>
              </a:rPr>
              <a:t>– </a:t>
            </a:r>
            <a:r>
              <a:rPr kumimoji="0" lang="cs-CZ" sz="2400" b="1" i="0" u="none" strike="noStrike" kern="1200" cap="none" spc="0" normalizeH="0" baseline="0" noProof="0" dirty="0">
                <a:ln>
                  <a:noFill/>
                </a:ln>
                <a:effectLst/>
                <a:uLnTx/>
                <a:uFillTx/>
                <a:latin typeface="Calibri" pitchFamily="34" charset="0"/>
                <a:ea typeface="+mn-ea"/>
                <a:cs typeface="+mn-cs"/>
              </a:rPr>
              <a:t>Státní zemědělský intervenční fond </a:t>
            </a:r>
            <a:r>
              <a:rPr kumimoji="0" lang="cs-CZ" sz="2400" i="0" u="none" strike="noStrike" kern="1200" cap="none" spc="0" normalizeH="0" baseline="0" noProof="0" dirty="0">
                <a:ln>
                  <a:noFill/>
                </a:ln>
                <a:effectLst/>
                <a:uLnTx/>
                <a:uFillTx/>
                <a:latin typeface="Calibri" pitchFamily="34" charset="0"/>
                <a:ea typeface="+mn-ea"/>
                <a:cs typeface="+mn-cs"/>
              </a:rPr>
              <a:t>– zprostředkující orgán</a:t>
            </a:r>
          </a:p>
          <a:p>
            <a:pPr algn="just">
              <a:spcBef>
                <a:spcPct val="20000"/>
              </a:spcBef>
            </a:pPr>
            <a:r>
              <a:rPr lang="cs-CZ" sz="2400" b="1" dirty="0">
                <a:latin typeface="Calibri" pitchFamily="34" charset="0"/>
              </a:rPr>
              <a:t>RO SZIF </a:t>
            </a:r>
            <a:r>
              <a:rPr lang="cs-CZ" sz="2400" dirty="0">
                <a:latin typeface="Calibri" pitchFamily="34" charset="0"/>
              </a:rPr>
              <a:t>– regionální odbor SZIF příslušný k administraci dané Žádosti o dotaci.</a:t>
            </a:r>
          </a:p>
          <a:p>
            <a:pPr algn="just">
              <a:spcBef>
                <a:spcPct val="20000"/>
              </a:spcBef>
            </a:pPr>
            <a:endParaRPr kumimoji="0" lang="cs-CZ" sz="2400" b="1" i="0" u="none" strike="noStrike" kern="1200" cap="none" spc="0" normalizeH="0" baseline="0" noProof="0" dirty="0">
              <a:ln>
                <a:noFill/>
              </a:ln>
              <a:effectLst/>
              <a:uLnTx/>
              <a:uFillTx/>
              <a:latin typeface="Calibri" pitchFamily="34" charset="0"/>
              <a:ea typeface="+mn-ea"/>
              <a:cs typeface="+mn-cs"/>
            </a:endParaRPr>
          </a:p>
          <a:p>
            <a:pPr algn="just">
              <a:spcBef>
                <a:spcPct val="20000"/>
              </a:spcBef>
            </a:pPr>
            <a:r>
              <a:rPr kumimoji="0" lang="cs-CZ" sz="2400" b="1" i="0" u="none" strike="noStrike" kern="1200" cap="none" spc="0" normalizeH="0" baseline="0" noProof="0" dirty="0">
                <a:ln>
                  <a:noFill/>
                </a:ln>
                <a:effectLst/>
                <a:uLnTx/>
                <a:uFillTx/>
                <a:latin typeface="Calibri" pitchFamily="34" charset="0"/>
                <a:ea typeface="+mn-ea"/>
                <a:cs typeface="+mn-cs"/>
              </a:rPr>
              <a:t>Portál farmáře </a:t>
            </a:r>
            <a:r>
              <a:rPr kumimoji="0" lang="cs-CZ" sz="2400" i="0" u="none" strike="noStrike" kern="1200" cap="none" spc="0" normalizeH="0" baseline="0" noProof="0" dirty="0">
                <a:ln>
                  <a:noFill/>
                </a:ln>
                <a:effectLst/>
                <a:uLnTx/>
                <a:uFillTx/>
                <a:latin typeface="Calibri" pitchFamily="34" charset="0"/>
                <a:ea typeface="+mn-ea"/>
                <a:cs typeface="+mn-cs"/>
              </a:rPr>
              <a:t>– aplikace pro kompletní administraci</a:t>
            </a:r>
            <a:r>
              <a:rPr kumimoji="0" lang="cs-CZ" sz="2400" i="0" u="none" strike="noStrike" kern="1200" cap="none" spc="0" normalizeH="0" noProof="0" dirty="0">
                <a:ln>
                  <a:noFill/>
                </a:ln>
                <a:effectLst/>
                <a:uLnTx/>
                <a:uFillTx/>
                <a:latin typeface="Calibri" pitchFamily="34" charset="0"/>
                <a:ea typeface="+mn-ea"/>
                <a:cs typeface="+mn-cs"/>
              </a:rPr>
              <a:t> žádosti – komunikační nástroj – fikce doručení po 10 dnech od odeslání</a:t>
            </a:r>
          </a:p>
          <a:p>
            <a:pPr algn="just">
              <a:spcBef>
                <a:spcPct val="20000"/>
              </a:spcBef>
            </a:pPr>
            <a:endParaRPr lang="cs-CZ" sz="2400" baseline="0" dirty="0">
              <a:latin typeface="Calibri" pitchFamily="34" charset="0"/>
            </a:endParaRPr>
          </a:p>
          <a:p>
            <a:pPr algn="just">
              <a:spcBef>
                <a:spcPct val="20000"/>
              </a:spcBef>
            </a:pPr>
            <a:r>
              <a:rPr kumimoji="0" lang="cs-CZ" sz="2400" b="1" i="0" u="none" strike="noStrike" kern="1200" cap="none" spc="0" normalizeH="0" noProof="0" dirty="0">
                <a:ln>
                  <a:noFill/>
                </a:ln>
                <a:effectLst/>
                <a:uLnTx/>
                <a:uFillTx/>
                <a:latin typeface="Calibri" pitchFamily="34" charset="0"/>
                <a:ea typeface="+mn-ea"/>
                <a:cs typeface="+mn-cs"/>
              </a:rPr>
              <a:t>MAS OZJ – Místní akční skupina Otevřené zahrady Jičínska z. s. </a:t>
            </a:r>
            <a:r>
              <a:rPr kumimoji="0" lang="cs-CZ" sz="2400" i="0" u="none" strike="noStrike" kern="1200" cap="none" spc="0" normalizeH="0" noProof="0" dirty="0">
                <a:ln>
                  <a:noFill/>
                </a:ln>
                <a:effectLst/>
                <a:uLnTx/>
                <a:uFillTx/>
                <a:latin typeface="Calibri" pitchFamily="34" charset="0"/>
                <a:ea typeface="+mn-ea"/>
                <a:cs typeface="+mn-cs"/>
              </a:rPr>
              <a:t>– zprostředkující subjekt pro žadatele o dotaci pro subjekty v území OZJ</a:t>
            </a:r>
            <a:endParaRPr kumimoji="0" lang="cs-CZ" sz="2400" i="0" u="none" strike="noStrike" kern="1200" cap="none" spc="0" normalizeH="0" baseline="0" noProof="0" dirty="0">
              <a:ln>
                <a:noFill/>
              </a:ln>
              <a:effectLst/>
              <a:uLnTx/>
              <a:uFillTx/>
              <a:latin typeface="+mn-lt"/>
              <a:ea typeface="+mn-ea"/>
              <a:cs typeface="+mn-cs"/>
            </a:endParaRPr>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2" cstate="print"/>
          <a:srcRect/>
          <a:stretch>
            <a:fillRect/>
          </a:stretch>
        </p:blipFill>
        <p:spPr bwMode="auto">
          <a:xfrm>
            <a:off x="4479726" y="219365"/>
            <a:ext cx="4196730" cy="689355"/>
          </a:xfrm>
          <a:prstGeom prst="rect">
            <a:avLst/>
          </a:prstGeom>
          <a:noFill/>
        </p:spPr>
      </p:pic>
      <p:sp>
        <p:nvSpPr>
          <p:cNvPr id="3" name="Zástupný symbol pro číslo snímku 2"/>
          <p:cNvSpPr>
            <a:spLocks noGrp="1"/>
          </p:cNvSpPr>
          <p:nvPr>
            <p:ph type="sldNum" sz="quarter" idx="12"/>
          </p:nvPr>
        </p:nvSpPr>
        <p:spPr/>
        <p:txBody>
          <a:bodyPr/>
          <a:lstStyle/>
          <a:p>
            <a:fld id="{291702F6-E4F6-43AE-9138-2C6C83276F49}" type="slidenum">
              <a:rPr lang="cs-CZ" smtClean="0"/>
              <a:pPr/>
              <a:t>4</a:t>
            </a:fld>
            <a:endParaRPr lang="cs-CZ"/>
          </a:p>
        </p:txBody>
      </p:sp>
      <p:pic>
        <p:nvPicPr>
          <p:cNvPr id="4" name="Obrázek 3">
            <a:extLst>
              <a:ext uri="{FF2B5EF4-FFF2-40B4-BE49-F238E27FC236}">
                <a16:creationId xmlns:a16="http://schemas.microsoft.com/office/drawing/2014/main" id="{564A5C74-E06B-3A11-E165-660743E1B93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5" name="Obrázek 4">
            <a:extLst>
              <a:ext uri="{FF2B5EF4-FFF2-40B4-BE49-F238E27FC236}">
                <a16:creationId xmlns:a16="http://schemas.microsoft.com/office/drawing/2014/main" id="{2B30E22D-9F31-2C98-C153-588076BDCA8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1925960" y="2380103"/>
            <a:ext cx="5292080" cy="1985002"/>
          </a:xfrm>
          <a:prstGeom prst="rect">
            <a:avLst/>
          </a:prstGeom>
        </p:spPr>
        <p:txBody>
          <a:bodyPr vert="horz" lIns="91440" tIns="45720" rIns="91440" bIns="45720" rtlCol="0">
            <a:normAutofit/>
          </a:bodyPr>
          <a:lstStyle/>
          <a:p>
            <a:pPr marL="914400" marR="0" lvl="0" indent="-914400" algn="ctr" defTabSz="914400" rtl="0" eaLnBrk="1" fontAlgn="auto" latinLnBrk="0" hangingPunct="1">
              <a:lnSpc>
                <a:spcPct val="100000"/>
              </a:lnSpc>
              <a:spcBef>
                <a:spcPct val="20000"/>
              </a:spcBef>
              <a:spcAft>
                <a:spcPts val="0"/>
              </a:spcAft>
              <a:buClrTx/>
              <a:buSzTx/>
              <a:tabLst/>
              <a:defRPr/>
            </a:pPr>
            <a:r>
              <a:rPr lang="cs-CZ" sz="4800" b="1" dirty="0">
                <a:solidFill>
                  <a:schemeClr val="accent3">
                    <a:lumMod val="75000"/>
                  </a:schemeClr>
                </a:solidFill>
              </a:rPr>
              <a:t>4. </a:t>
            </a:r>
            <a:r>
              <a:rPr lang="cs-CZ" sz="4800" b="1">
                <a:solidFill>
                  <a:schemeClr val="accent3">
                    <a:lumMod val="75000"/>
                  </a:schemeClr>
                </a:solidFill>
              </a:rPr>
              <a:t>Portál farmáře Žádost </a:t>
            </a:r>
            <a:r>
              <a:rPr lang="cs-CZ" sz="4800" b="1" dirty="0">
                <a:solidFill>
                  <a:schemeClr val="accent3">
                    <a:lumMod val="75000"/>
                  </a:schemeClr>
                </a:solidFill>
              </a:rPr>
              <a:t>o dotaci</a:t>
            </a:r>
          </a:p>
        </p:txBody>
      </p:sp>
      <p:cxnSp>
        <p:nvCxnSpPr>
          <p:cNvPr id="10" name="Přímá spojovací čára 9"/>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1" name="Přímá spojovací čára 10"/>
          <p:cNvCxnSpPr>
            <a:cxnSpLocks/>
          </p:cNvCxnSpPr>
          <p:nvPr/>
        </p:nvCxnSpPr>
        <p:spPr>
          <a:xfrm flipH="1" flipV="1">
            <a:off x="2392027" y="958349"/>
            <a:ext cx="6264696" cy="8843"/>
          </a:xfrm>
          <a:prstGeom prst="line">
            <a:avLst/>
          </a:prstGeom>
          <a:ln/>
        </p:spPr>
        <p:style>
          <a:lnRef idx="1">
            <a:schemeClr val="accent3"/>
          </a:lnRef>
          <a:fillRef idx="0">
            <a:schemeClr val="accent3"/>
          </a:fillRef>
          <a:effectRef idx="0">
            <a:schemeClr val="accent3"/>
          </a:effectRef>
          <a:fontRef idx="minor">
            <a:schemeClr val="tx1"/>
          </a:fontRef>
        </p:style>
      </p:cxnSp>
      <p:sp>
        <p:nvSpPr>
          <p:cNvPr id="3" name="Zástupný symbol pro číslo snímku 2"/>
          <p:cNvSpPr>
            <a:spLocks noGrp="1"/>
          </p:cNvSpPr>
          <p:nvPr>
            <p:ph type="sldNum" sz="quarter" idx="12"/>
          </p:nvPr>
        </p:nvSpPr>
        <p:spPr/>
        <p:txBody>
          <a:bodyPr/>
          <a:lstStyle/>
          <a:p>
            <a:fld id="{291702F6-E4F6-43AE-9138-2C6C83276F49}" type="slidenum">
              <a:rPr lang="cs-CZ" smtClean="0"/>
              <a:pPr/>
              <a:t>40</a:t>
            </a:fld>
            <a:endParaRPr lang="cs-CZ"/>
          </a:p>
        </p:txBody>
      </p:sp>
      <p:pic>
        <p:nvPicPr>
          <p:cNvPr id="4" name="Obrázek 3">
            <a:extLst>
              <a:ext uri="{FF2B5EF4-FFF2-40B4-BE49-F238E27FC236}">
                <a16:creationId xmlns:a16="http://schemas.microsoft.com/office/drawing/2014/main" id="{DEC96F78-B913-CAD9-AEDA-19F517F805B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5" name="Obrázek 4">
            <a:extLst>
              <a:ext uri="{FF2B5EF4-FFF2-40B4-BE49-F238E27FC236}">
                <a16:creationId xmlns:a16="http://schemas.microsoft.com/office/drawing/2014/main" id="{96FBFB58-913F-3740-9881-1A2A970568F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467544" y="2341002"/>
            <a:ext cx="8316416" cy="3943339"/>
          </a:xfrm>
          <a:prstGeom prst="rect">
            <a:avLst/>
          </a:prstGeom>
        </p:spPr>
        <p:txBody>
          <a:bodyPr vert="horz" lIns="91440" tIns="45720" rIns="91440" bIns="45720" rtlCol="0">
            <a:normAutofit fontScale="40000" lnSpcReduction="20000"/>
          </a:bodyPr>
          <a:lstStyle/>
          <a:p>
            <a:pPr algn="just"/>
            <a:r>
              <a:rPr lang="cs-CZ" sz="4500" b="1" dirty="0">
                <a:solidFill>
                  <a:srgbClr val="77933C"/>
                </a:solidFill>
              </a:rPr>
              <a:t>Účet do Portálu farmáře</a:t>
            </a:r>
          </a:p>
          <a:p>
            <a:pPr algn="just"/>
            <a:r>
              <a:rPr lang="cs-CZ" sz="4000" dirty="0"/>
              <a:t>Informace pro žadatele o přístup do Portálu farmáře SZIF/</a:t>
            </a:r>
            <a:r>
              <a:rPr lang="cs-CZ" sz="4000" dirty="0" err="1"/>
              <a:t>eAgri</a:t>
            </a:r>
            <a:endParaRPr lang="cs-CZ" sz="4000" dirty="0">
              <a:hlinkClick r:id="rId2"/>
            </a:endParaRPr>
          </a:p>
          <a:p>
            <a:pPr algn="just"/>
            <a:r>
              <a:rPr lang="cs-CZ" sz="4000" dirty="0">
                <a:hlinkClick r:id="rId2"/>
              </a:rPr>
              <a:t>https://www.otevrenezahrady.cz/file.php?nid=13509&amp;oid=11050448</a:t>
            </a:r>
            <a:endParaRPr lang="cs-CZ" sz="4000" dirty="0"/>
          </a:p>
          <a:p>
            <a:pPr algn="just"/>
            <a:r>
              <a:rPr lang="cs-CZ" sz="4000" dirty="0"/>
              <a:t>Žádost o přístup</a:t>
            </a:r>
          </a:p>
          <a:p>
            <a:pPr algn="just"/>
            <a:r>
              <a:rPr lang="cs-CZ" sz="4000" dirty="0">
                <a:hlinkClick r:id="rId3"/>
              </a:rPr>
              <a:t>https://www.otevrenezahrady.cz/file.php?nid=13509&amp;oid=11050452</a:t>
            </a:r>
            <a:endParaRPr lang="cs-CZ" sz="4000" dirty="0"/>
          </a:p>
          <a:p>
            <a:pPr algn="just"/>
            <a:endParaRPr lang="cs-CZ" sz="4000" dirty="0"/>
          </a:p>
          <a:p>
            <a:pPr algn="just"/>
            <a:r>
              <a:rPr lang="cs-CZ" sz="4500" b="1" dirty="0">
                <a:solidFill>
                  <a:srgbClr val="77933C"/>
                </a:solidFill>
              </a:rPr>
              <a:t>Postup pro žadatele na podávání Žádosti o dotaci a pro MAS na administraci na Portále farmáře:</a:t>
            </a:r>
          </a:p>
          <a:p>
            <a:pPr algn="just"/>
            <a:r>
              <a:rPr lang="cs-CZ" sz="4000" dirty="0">
                <a:hlinkClick r:id="rId4" action="ppaction://hlinkfile"/>
              </a:rPr>
              <a:t>file:///C:/Users/U%C5%BEivatel1/Downloads/Postup_pro_zadatele_pro_podavani_Zadosti_o_dotaci_a_pro_MAS_.pdf</a:t>
            </a:r>
            <a:endParaRPr lang="cs-CZ" sz="4000" dirty="0"/>
          </a:p>
          <a:p>
            <a:pPr algn="just"/>
            <a:endParaRPr lang="cs-CZ" sz="4000" b="1" dirty="0"/>
          </a:p>
          <a:p>
            <a:pPr algn="just"/>
            <a:endParaRPr lang="cs-CZ" sz="4000" b="1" dirty="0"/>
          </a:p>
          <a:p>
            <a:pPr algn="just"/>
            <a:r>
              <a:rPr lang="cs-CZ" sz="4500" b="1" dirty="0" err="1">
                <a:solidFill>
                  <a:srgbClr val="77933C"/>
                </a:solidFill>
              </a:rPr>
              <a:t>Videonávody</a:t>
            </a:r>
            <a:r>
              <a:rPr lang="cs-CZ" sz="4500" b="1" dirty="0">
                <a:solidFill>
                  <a:srgbClr val="77933C"/>
                </a:solidFill>
              </a:rPr>
              <a:t>:</a:t>
            </a:r>
          </a:p>
          <a:p>
            <a:pPr marL="457200" indent="-457200" algn="just">
              <a:buFont typeface="Arial" panose="020B0604020202020204" pitchFamily="34" charset="0"/>
              <a:buChar char="•"/>
            </a:pPr>
            <a:r>
              <a:rPr lang="cs-CZ" sz="4000" dirty="0"/>
              <a:t>Portál Farmáře SZIF </a:t>
            </a:r>
            <a:r>
              <a:rPr lang="cs-CZ" sz="4000" dirty="0" err="1"/>
              <a:t>Videonávod</a:t>
            </a:r>
            <a:r>
              <a:rPr lang="cs-CZ" sz="4000" dirty="0"/>
              <a:t> 1. díl – Přihlášení, Úvodní stránka, Nastavení </a:t>
            </a:r>
            <a:r>
              <a:rPr lang="cs-CZ" sz="4000" u="sng" dirty="0">
                <a:hlinkClick r:id="rId5"/>
              </a:rPr>
              <a:t>https://www.youtube.com/watch?v=NfR3LLq2BFY&amp;feature=youtu.be</a:t>
            </a:r>
            <a:endParaRPr lang="cs-CZ" sz="4000" dirty="0"/>
          </a:p>
          <a:p>
            <a:pPr marL="457200" indent="-457200" algn="just">
              <a:buFont typeface="Arial" panose="020B0604020202020204" pitchFamily="34" charset="0"/>
              <a:buChar char="•"/>
            </a:pPr>
            <a:r>
              <a:rPr lang="cs-CZ" sz="4000" dirty="0"/>
              <a:t>Portál Farmáře SZIF </a:t>
            </a:r>
            <a:r>
              <a:rPr lang="cs-CZ" sz="4000" dirty="0" err="1"/>
              <a:t>Videonávod</a:t>
            </a:r>
            <a:r>
              <a:rPr lang="cs-CZ" sz="4000" dirty="0"/>
              <a:t> 2. díl – Podání, Přehledy, Schránka </a:t>
            </a:r>
            <a:r>
              <a:rPr lang="cs-CZ" sz="4000" u="sng" dirty="0">
                <a:hlinkClick r:id="rId6"/>
              </a:rPr>
              <a:t>https://www.youtube.com/watch?v=pv8NBc99Dj0&amp;feature=youtu.be</a:t>
            </a:r>
            <a:endParaRPr lang="cs-CZ" sz="4000" dirty="0"/>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cs-CZ" sz="3200" b="0" i="0" u="none" strike="noStrike" kern="1200" cap="none" spc="0" normalizeH="0" baseline="0" noProof="0" dirty="0">
              <a:ln>
                <a:noFill/>
              </a:ln>
              <a:effectLst/>
              <a:uLnTx/>
              <a:uFillTx/>
              <a:latin typeface="+mn-lt"/>
              <a:ea typeface="+mn-ea"/>
              <a:cs typeface="+mn-cs"/>
            </a:endParaRPr>
          </a:p>
        </p:txBody>
      </p:sp>
      <p:cxnSp>
        <p:nvCxnSpPr>
          <p:cNvPr id="10" name="Přímá spojovací čára 9"/>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1" name="Přímá spojovací čára 10"/>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sp>
        <p:nvSpPr>
          <p:cNvPr id="5" name="Nadpis 4">
            <a:extLst>
              <a:ext uri="{FF2B5EF4-FFF2-40B4-BE49-F238E27FC236}">
                <a16:creationId xmlns:a16="http://schemas.microsoft.com/office/drawing/2014/main" id="{C59E608E-8CCF-F1B1-C556-835B4DF5F770}"/>
              </a:ext>
            </a:extLst>
          </p:cNvPr>
          <p:cNvSpPr>
            <a:spLocks noGrp="1"/>
          </p:cNvSpPr>
          <p:nvPr>
            <p:ph type="title"/>
          </p:nvPr>
        </p:nvSpPr>
        <p:spPr>
          <a:xfrm>
            <a:off x="446856" y="1295290"/>
            <a:ext cx="8229600" cy="1117720"/>
          </a:xfrm>
        </p:spPr>
        <p:txBody>
          <a:bodyPr>
            <a:normAutofit/>
          </a:bodyPr>
          <a:lstStyle/>
          <a:p>
            <a:r>
              <a:rPr kumimoji="0" lang="cs-CZ" sz="4400" b="1" i="0" u="none" strike="noStrike" kern="1200" cap="none" spc="0" normalizeH="0" baseline="0" noProof="0" dirty="0">
                <a:ln>
                  <a:noFill/>
                </a:ln>
                <a:solidFill>
                  <a:schemeClr val="accent3">
                    <a:lumMod val="75000"/>
                  </a:schemeClr>
                </a:solidFill>
                <a:effectLst/>
                <a:uLnTx/>
                <a:uFillTx/>
                <a:latin typeface="+mn-lt"/>
                <a:ea typeface="+mn-ea"/>
                <a:cs typeface="+mn-cs"/>
              </a:rPr>
              <a:t>Postup</a:t>
            </a:r>
            <a:r>
              <a:rPr kumimoji="0" lang="cs-CZ" sz="4400" b="1" i="0" u="none" strike="noStrike" kern="1200" cap="none" spc="0" normalizeH="0" noProof="0" dirty="0">
                <a:ln>
                  <a:noFill/>
                </a:ln>
                <a:solidFill>
                  <a:schemeClr val="accent3">
                    <a:lumMod val="75000"/>
                  </a:schemeClr>
                </a:solidFill>
                <a:effectLst/>
                <a:uLnTx/>
                <a:uFillTx/>
                <a:latin typeface="+mn-lt"/>
                <a:ea typeface="+mn-ea"/>
                <a:cs typeface="+mn-cs"/>
              </a:rPr>
              <a:t> pro žadatele krok po kroku</a:t>
            </a:r>
            <a:endParaRPr lang="cs-CZ" dirty="0"/>
          </a:p>
        </p:txBody>
      </p:sp>
      <p:sp>
        <p:nvSpPr>
          <p:cNvPr id="3" name="Zástupný symbol pro číslo snímku 2"/>
          <p:cNvSpPr>
            <a:spLocks noGrp="1"/>
          </p:cNvSpPr>
          <p:nvPr>
            <p:ph type="sldNum" sz="quarter" idx="12"/>
          </p:nvPr>
        </p:nvSpPr>
        <p:spPr/>
        <p:txBody>
          <a:bodyPr/>
          <a:lstStyle/>
          <a:p>
            <a:fld id="{291702F6-E4F6-43AE-9138-2C6C83276F49}" type="slidenum">
              <a:rPr lang="cs-CZ" smtClean="0"/>
              <a:pPr/>
              <a:t>41</a:t>
            </a:fld>
            <a:endParaRPr lang="cs-CZ"/>
          </a:p>
        </p:txBody>
      </p:sp>
      <p:pic>
        <p:nvPicPr>
          <p:cNvPr id="4" name="Obrázek 3">
            <a:extLst>
              <a:ext uri="{FF2B5EF4-FFF2-40B4-BE49-F238E27FC236}">
                <a16:creationId xmlns:a16="http://schemas.microsoft.com/office/drawing/2014/main" id="{E5CAEEB2-5907-6794-4EEB-F1CAA0097BF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7" name="Obrázek 6">
            <a:extLst>
              <a:ext uri="{FF2B5EF4-FFF2-40B4-BE49-F238E27FC236}">
                <a16:creationId xmlns:a16="http://schemas.microsoft.com/office/drawing/2014/main" id="{1E1C2092-BD86-90F9-A270-48F9F65548A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Tree>
    <p:extLst>
      <p:ext uri="{BB962C8B-B14F-4D97-AF65-F5344CB8AC3E}">
        <p14:creationId xmlns:p14="http://schemas.microsoft.com/office/powerpoint/2010/main" val="17241577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2341002"/>
            <a:ext cx="8352928" cy="3392254"/>
          </a:xfrm>
          <a:prstGeom prst="rect">
            <a:avLst/>
          </a:prstGeom>
        </p:spPr>
        <p:txBody>
          <a:bodyPr vert="horz" lIns="91440" tIns="45720" rIns="91440" bIns="45720" rtlCol="0">
            <a:normAutofit fontScale="62500" lnSpcReduction="20000"/>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cs-CZ" sz="9800" b="1" dirty="0">
                <a:solidFill>
                  <a:schemeClr val="accent3">
                    <a:lumMod val="75000"/>
                  </a:schemeClr>
                </a:solidFill>
              </a:rPr>
              <a:t>Děkujeme za pozornost.</a:t>
            </a:r>
            <a:endParaRPr kumimoji="0" lang="cs-CZ" sz="9800" b="1" i="0" u="none" strike="noStrike" kern="1200" cap="none" spc="0" normalizeH="0" baseline="0" noProof="0" dirty="0">
              <a:ln>
                <a:noFill/>
              </a:ln>
              <a:solidFill>
                <a:schemeClr val="accent3">
                  <a:lumMod val="75000"/>
                </a:schemeClr>
              </a:solidFill>
              <a:effectLst/>
              <a:uLnTx/>
              <a:uFillTx/>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cs-CZ" sz="3200" dirty="0"/>
              <a:t>Bc. Ivana Jindráková</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cs-CZ" sz="3200" dirty="0"/>
              <a:t>a</a:t>
            </a:r>
          </a:p>
          <a:p>
            <a:pPr algn="ctr">
              <a:spcBef>
                <a:spcPct val="20000"/>
              </a:spcBef>
              <a:defRPr/>
            </a:pPr>
            <a:r>
              <a:rPr lang="cs-CZ" sz="3200" dirty="0"/>
              <a:t>Mgr. Kamila Kabelková</a:t>
            </a:r>
          </a:p>
          <a:p>
            <a:pPr algn="ctr">
              <a:spcBef>
                <a:spcPct val="20000"/>
              </a:spcBef>
              <a:defRPr/>
            </a:pPr>
            <a:r>
              <a:rPr lang="cs-CZ" sz="3200" dirty="0"/>
              <a:t>vedoucí zaměstnanec pro realizaci SCLLD</a:t>
            </a:r>
          </a:p>
          <a:p>
            <a:pPr algn="ctr">
              <a:spcBef>
                <a:spcPct val="20000"/>
              </a:spcBef>
              <a:defRPr/>
            </a:pPr>
            <a:r>
              <a:rPr lang="cs-CZ" sz="3200" dirty="0"/>
              <a:t>tel. 602 420 396</a:t>
            </a:r>
          </a:p>
          <a:p>
            <a:pPr algn="ctr">
              <a:spcBef>
                <a:spcPct val="20000"/>
              </a:spcBef>
              <a:defRPr/>
            </a:pPr>
            <a:r>
              <a:rPr lang="cs-CZ" sz="3200" dirty="0">
                <a:hlinkClick r:id="rId2"/>
              </a:rPr>
              <a:t>prv@otevrenezahrady.cz</a:t>
            </a:r>
            <a:r>
              <a:rPr lang="cs-CZ" sz="3200" dirty="0"/>
              <a:t>, </a:t>
            </a:r>
            <a:r>
              <a:rPr lang="cs-CZ" sz="3200" dirty="0">
                <a:hlinkClick r:id="rId3"/>
              </a:rPr>
              <a:t>otevrenezahrady@seznam.cz</a:t>
            </a:r>
            <a:r>
              <a:rPr lang="cs-CZ" sz="3200" dirty="0"/>
              <a:t>, </a:t>
            </a: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lang="cs-CZ" sz="3200" dirty="0"/>
          </a:p>
          <a:p>
            <a:pPr lvl="0" algn="ctr">
              <a:spcBef>
                <a:spcPct val="20000"/>
              </a:spcBef>
              <a:defRPr/>
            </a:pPr>
            <a:r>
              <a:rPr lang="cs-CZ" sz="3200" dirty="0">
                <a:hlinkClick r:id="rId4"/>
              </a:rPr>
              <a:t>www.otevrenezahrady.cz</a:t>
            </a:r>
            <a:endParaRPr lang="cs-CZ" sz="3200" dirty="0"/>
          </a:p>
          <a:p>
            <a:pPr lvl="0" algn="ctr">
              <a:spcBef>
                <a:spcPct val="20000"/>
              </a:spcBef>
              <a:defRPr/>
            </a:pPr>
            <a:endParaRPr lang="cs-CZ" sz="3200" dirty="0"/>
          </a:p>
        </p:txBody>
      </p:sp>
      <p:cxnSp>
        <p:nvCxnSpPr>
          <p:cNvPr id="10" name="Přímá spojovací čára 9"/>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1" name="Přímá spojovací čára 10"/>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sp>
        <p:nvSpPr>
          <p:cNvPr id="3" name="Zástupný symbol pro číslo snímku 2"/>
          <p:cNvSpPr>
            <a:spLocks noGrp="1"/>
          </p:cNvSpPr>
          <p:nvPr>
            <p:ph type="sldNum" sz="quarter" idx="12"/>
          </p:nvPr>
        </p:nvSpPr>
        <p:spPr/>
        <p:txBody>
          <a:bodyPr/>
          <a:lstStyle/>
          <a:p>
            <a:fld id="{291702F6-E4F6-43AE-9138-2C6C83276F49}" type="slidenum">
              <a:rPr lang="cs-CZ" smtClean="0"/>
              <a:pPr/>
              <a:t>42</a:t>
            </a:fld>
            <a:endParaRPr lang="cs-CZ"/>
          </a:p>
        </p:txBody>
      </p:sp>
      <p:pic>
        <p:nvPicPr>
          <p:cNvPr id="4" name="Obrázek 3">
            <a:extLst>
              <a:ext uri="{FF2B5EF4-FFF2-40B4-BE49-F238E27FC236}">
                <a16:creationId xmlns:a16="http://schemas.microsoft.com/office/drawing/2014/main" id="{76B1A471-7550-C8CC-5F65-84F8AD3DE1F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5" name="Obrázek 4">
            <a:extLst>
              <a:ext uri="{FF2B5EF4-FFF2-40B4-BE49-F238E27FC236}">
                <a16:creationId xmlns:a16="http://schemas.microsoft.com/office/drawing/2014/main" id="{44FA3254-197D-EE69-809F-2352B6164A9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Tree>
    <p:extLst>
      <p:ext uri="{BB962C8B-B14F-4D97-AF65-F5344CB8AC3E}">
        <p14:creationId xmlns:p14="http://schemas.microsoft.com/office/powerpoint/2010/main" val="15260377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268760"/>
            <a:ext cx="8352928" cy="4680520"/>
          </a:xfrm>
          <a:prstGeom prst="rect">
            <a:avLst/>
          </a:prstGeom>
        </p:spPr>
        <p:txBody>
          <a:bodyPr vert="horz" lIns="91440" tIns="45720" rIns="91440" bIns="45720" rtlCol="0">
            <a:normAutofit/>
          </a:bodyPr>
          <a:lstStyle/>
          <a:p>
            <a:pPr algn="ctr">
              <a:spcBef>
                <a:spcPct val="20000"/>
              </a:spcBef>
            </a:pPr>
            <a:r>
              <a:rPr lang="cs-CZ" sz="3300" dirty="0">
                <a:solidFill>
                  <a:srgbClr val="77933C"/>
                </a:solidFill>
              </a:rPr>
              <a:t>Důležité odkazy</a:t>
            </a:r>
          </a:p>
          <a:p>
            <a:pPr algn="l"/>
            <a:endParaRPr lang="cs-CZ" dirty="0">
              <a:solidFill>
                <a:srgbClr val="000000"/>
              </a:solidFill>
              <a:latin typeface="Arial" panose="020B0604020202020204" pitchFamily="34" charset="0"/>
              <a:hlinkClick r:id="rId2"/>
            </a:endParaRPr>
          </a:p>
          <a:p>
            <a:pPr algn="l"/>
            <a:endParaRPr lang="cs-CZ" dirty="0">
              <a:solidFill>
                <a:srgbClr val="000000"/>
              </a:solidFill>
              <a:latin typeface="Arial" panose="020B0604020202020204" pitchFamily="34" charset="0"/>
              <a:hlinkClick r:id="rId2"/>
            </a:endParaRPr>
          </a:p>
          <a:p>
            <a:pPr algn="l"/>
            <a:r>
              <a:rPr lang="cs-CZ" dirty="0">
                <a:solidFill>
                  <a:srgbClr val="000000"/>
                </a:solidFill>
                <a:latin typeface="Arial" panose="020B0604020202020204" pitchFamily="34" charset="0"/>
                <a:hlinkClick r:id="rId2"/>
              </a:rPr>
              <a:t>Dokumenty Výzvy MAS</a:t>
            </a:r>
            <a:endParaRPr lang="cs-CZ" sz="1800" b="0" i="0" u="none" strike="noStrike" baseline="0" dirty="0">
              <a:solidFill>
                <a:srgbClr val="000000"/>
              </a:solidFill>
              <a:latin typeface="Arial" panose="020B0604020202020204" pitchFamily="34" charset="0"/>
            </a:endParaRPr>
          </a:p>
          <a:p>
            <a:endParaRPr lang="cs-CZ" sz="1800" b="0" i="0" u="none" strike="noStrike" baseline="0" dirty="0">
              <a:solidFill>
                <a:srgbClr val="000000"/>
              </a:solidFill>
              <a:latin typeface="Arial" panose="020B0604020202020204" pitchFamily="34" charset="0"/>
              <a:hlinkClick r:id="rId3"/>
            </a:endParaRPr>
          </a:p>
          <a:p>
            <a:r>
              <a:rPr lang="cs-CZ" dirty="0">
                <a:solidFill>
                  <a:srgbClr val="000000"/>
                </a:solidFill>
                <a:latin typeface="Arial" panose="020B0604020202020204" pitchFamily="34" charset="0"/>
                <a:hlinkClick r:id="rId3"/>
              </a:rPr>
              <a:t>Dokumenty LEADER</a:t>
            </a:r>
          </a:p>
          <a:p>
            <a:pPr marL="285750" indent="-285750">
              <a:buFont typeface="Arial" panose="020B0604020202020204" pitchFamily="34" charset="0"/>
              <a:buChar char="•"/>
            </a:pPr>
            <a:r>
              <a:rPr kumimoji="0" lang="cs-CZ" sz="1800" i="0" strike="noStrike" kern="1200" cap="none" spc="0" normalizeH="0" baseline="0" noProof="0" dirty="0">
                <a:ln>
                  <a:noFill/>
                </a:ln>
                <a:effectLst/>
                <a:uLnTx/>
                <a:uFillTx/>
                <a:latin typeface="+mn-lt"/>
                <a:ea typeface="+mn-ea"/>
                <a:cs typeface="+mn-cs"/>
                <a:hlinkClick r:id="rId4"/>
              </a:rPr>
              <a:t>Pravidla pro konečné žadatele (Intervence 52.77 LEADER)</a:t>
            </a:r>
            <a:endParaRPr kumimoji="0" lang="cs-CZ" sz="1800" i="0" strike="noStrike" kern="1200" cap="none" spc="0" normalizeH="0" baseline="0" noProof="0" dirty="0">
              <a:ln>
                <a:noFill/>
              </a:ln>
              <a:effectLst/>
              <a:uLnTx/>
              <a:uFillTx/>
              <a:latin typeface="+mn-lt"/>
              <a:ea typeface="+mn-ea"/>
              <a:cs typeface="+mn-cs"/>
            </a:endParaRPr>
          </a:p>
          <a:p>
            <a:pPr marL="285750" indent="-285750">
              <a:buFont typeface="Arial" panose="020B0604020202020204" pitchFamily="34" charset="0"/>
              <a:buChar char="•"/>
            </a:pPr>
            <a:r>
              <a:rPr lang="cs-CZ" b="0" dirty="0">
                <a:hlinkClick r:id="rId5"/>
              </a:rPr>
              <a:t>Instruktážní listy k Žádosti o dotaci k jednotlivým </a:t>
            </a:r>
            <a:r>
              <a:rPr lang="cs-CZ" b="0" dirty="0" err="1">
                <a:hlinkClick r:id="rId5"/>
              </a:rPr>
              <a:t>Fichím</a:t>
            </a:r>
            <a:endParaRPr lang="cs-CZ" b="0" dirty="0"/>
          </a:p>
          <a:p>
            <a:pPr marL="285750" indent="-285750">
              <a:buFont typeface="Arial" panose="020B0604020202020204" pitchFamily="34" charset="0"/>
              <a:buChar char="•"/>
            </a:pPr>
            <a:r>
              <a:rPr lang="cs-CZ" dirty="0">
                <a:hlinkClick r:id="rId6"/>
              </a:rPr>
              <a:t>Postup pro žadatele na podávání Žádosti o dotaci a pro MAS na administraci na Portále farmáře (intervence 52.77) </a:t>
            </a:r>
            <a:endParaRPr lang="cs-CZ" sz="1800" b="0" i="0" strike="noStrike" baseline="0" dirty="0">
              <a:latin typeface="Arial" panose="020B0604020202020204" pitchFamily="34" charset="0"/>
              <a:hlinkClick r:id="rId7">
                <a:extLst>
                  <a:ext uri="{A12FA001-AC4F-418D-AE19-62706E023703}">
                    <ahyp:hlinkClr xmlns:ahyp="http://schemas.microsoft.com/office/drawing/2018/hyperlinkcolor" val="tx"/>
                  </a:ext>
                </a:extLst>
              </a:hlinkClick>
            </a:endParaRPr>
          </a:p>
          <a:p>
            <a:endParaRPr lang="cs-CZ" dirty="0">
              <a:solidFill>
                <a:srgbClr val="800080"/>
              </a:solidFill>
              <a:latin typeface="Arial" panose="020B0604020202020204" pitchFamily="34" charset="0"/>
              <a:hlinkClick r:id="rId7">
                <a:extLst>
                  <a:ext uri="{A12FA001-AC4F-418D-AE19-62706E023703}">
                    <ahyp:hlinkClr xmlns:ahyp="http://schemas.microsoft.com/office/drawing/2018/hyperlinkcolor" val="tx"/>
                  </a:ext>
                </a:extLst>
              </a:hlinkClick>
            </a:endParaRPr>
          </a:p>
          <a:p>
            <a:r>
              <a:rPr lang="cs-CZ" sz="1800" b="0" i="0" u="none" strike="noStrike" baseline="0" dirty="0">
                <a:solidFill>
                  <a:srgbClr val="800080"/>
                </a:solidFill>
                <a:latin typeface="Arial" panose="020B0604020202020204" pitchFamily="34" charset="0"/>
                <a:hlinkClick r:id="rId7">
                  <a:extLst>
                    <a:ext uri="{A12FA001-AC4F-418D-AE19-62706E023703}">
                      <ahyp:hlinkClr xmlns:ahyp="http://schemas.microsoft.com/office/drawing/2018/hyperlinkcolor" val="tx"/>
                    </a:ext>
                  </a:extLst>
                </a:hlinkClick>
              </a:rPr>
              <a:t>Metodika ke střetu zájmů</a:t>
            </a:r>
            <a:endParaRPr lang="cs-CZ" sz="1800" b="0" i="0" u="none" strike="noStrike" baseline="0" dirty="0">
              <a:solidFill>
                <a:srgbClr val="000000"/>
              </a:solidFill>
              <a:latin typeface="Arial" panose="020B0604020202020204" pitchFamily="34" charset="0"/>
            </a:endParaRPr>
          </a:p>
          <a:p>
            <a:endParaRPr lang="cs-CZ" dirty="0">
              <a:solidFill>
                <a:srgbClr val="000000"/>
              </a:solidFill>
              <a:latin typeface="Arial" panose="020B0604020202020204" pitchFamily="34" charset="0"/>
            </a:endParaRPr>
          </a:p>
          <a:p>
            <a:r>
              <a:rPr lang="cs-CZ" sz="1800" b="0" i="0" u="none" strike="noStrike" baseline="0" dirty="0">
                <a:solidFill>
                  <a:srgbClr val="000000"/>
                </a:solidFill>
                <a:latin typeface="Arial" panose="020B0604020202020204" pitchFamily="34" charset="0"/>
                <a:hlinkClick r:id="rId8"/>
              </a:rPr>
              <a:t>Příručka pro publicitu </a:t>
            </a:r>
            <a:endParaRPr lang="cs-CZ" sz="1800" b="0" i="0" u="none" strike="noStrike" baseline="0" dirty="0">
              <a:solidFill>
                <a:srgbClr val="000000"/>
              </a:solidFill>
              <a:latin typeface="Arial" panose="020B0604020202020204" pitchFamily="34" charset="0"/>
            </a:endParaRPr>
          </a:p>
          <a:p>
            <a:r>
              <a:rPr lang="cs-CZ" dirty="0">
                <a:solidFill>
                  <a:srgbClr val="000000"/>
                </a:solidFill>
                <a:latin typeface="Arial" panose="020B0604020202020204" pitchFamily="34" charset="0"/>
                <a:hlinkClick r:id="rId9"/>
              </a:rPr>
              <a:t>Dokumenty k zadávání zakázek</a:t>
            </a:r>
            <a:endParaRPr lang="cs-CZ" sz="1800" b="0" i="0" u="none" strike="noStrike" baseline="0" dirty="0">
              <a:solidFill>
                <a:srgbClr val="000000"/>
              </a:solidFill>
              <a:latin typeface="Arial" panose="020B0604020202020204" pitchFamily="34" charset="0"/>
            </a:endParaRPr>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10" cstate="print"/>
          <a:srcRect/>
          <a:stretch>
            <a:fillRect/>
          </a:stretch>
        </p:blipFill>
        <p:spPr bwMode="auto">
          <a:xfrm>
            <a:off x="4479726" y="219365"/>
            <a:ext cx="4196730" cy="689355"/>
          </a:xfrm>
          <a:prstGeom prst="rect">
            <a:avLst/>
          </a:prstGeom>
          <a:noFill/>
        </p:spPr>
      </p:pic>
      <p:sp>
        <p:nvSpPr>
          <p:cNvPr id="3" name="Zástupný symbol pro číslo snímku 2"/>
          <p:cNvSpPr>
            <a:spLocks noGrp="1"/>
          </p:cNvSpPr>
          <p:nvPr>
            <p:ph type="sldNum" sz="quarter" idx="12"/>
          </p:nvPr>
        </p:nvSpPr>
        <p:spPr/>
        <p:txBody>
          <a:bodyPr/>
          <a:lstStyle/>
          <a:p>
            <a:fld id="{291702F6-E4F6-43AE-9138-2C6C83276F49}" type="slidenum">
              <a:rPr lang="cs-CZ" smtClean="0"/>
              <a:pPr/>
              <a:t>5</a:t>
            </a:fld>
            <a:endParaRPr lang="cs-CZ"/>
          </a:p>
        </p:txBody>
      </p:sp>
      <p:pic>
        <p:nvPicPr>
          <p:cNvPr id="4" name="Obrázek 3">
            <a:extLst>
              <a:ext uri="{FF2B5EF4-FFF2-40B4-BE49-F238E27FC236}">
                <a16:creationId xmlns:a16="http://schemas.microsoft.com/office/drawing/2014/main" id="{564A5C74-E06B-3A11-E165-660743E1B939}"/>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5" name="Obrázek 4">
            <a:extLst>
              <a:ext uri="{FF2B5EF4-FFF2-40B4-BE49-F238E27FC236}">
                <a16:creationId xmlns:a16="http://schemas.microsoft.com/office/drawing/2014/main" id="{2B30E22D-9F31-2C98-C153-588076BDCA85}"/>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Tree>
    <p:extLst>
      <p:ext uri="{BB962C8B-B14F-4D97-AF65-F5344CB8AC3E}">
        <p14:creationId xmlns:p14="http://schemas.microsoft.com/office/powerpoint/2010/main" val="22618069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ulka 5">
            <a:extLst>
              <a:ext uri="{FF2B5EF4-FFF2-40B4-BE49-F238E27FC236}">
                <a16:creationId xmlns:a16="http://schemas.microsoft.com/office/drawing/2014/main" id="{79A2F196-C734-7A60-AFB8-8D2ED372A928}"/>
              </a:ext>
            </a:extLst>
          </p:cNvPr>
          <p:cNvGraphicFramePr>
            <a:graphicFrameLocks noGrp="1"/>
          </p:cNvGraphicFramePr>
          <p:nvPr>
            <p:extLst>
              <p:ext uri="{D42A27DB-BD31-4B8C-83A1-F6EECF244321}">
                <p14:modId xmlns:p14="http://schemas.microsoft.com/office/powerpoint/2010/main" val="2335004429"/>
              </p:ext>
            </p:extLst>
          </p:nvPr>
        </p:nvGraphicFramePr>
        <p:xfrm>
          <a:off x="983483" y="3243905"/>
          <a:ext cx="7177033" cy="2729536"/>
        </p:xfrm>
        <a:graphic>
          <a:graphicData uri="http://schemas.openxmlformats.org/drawingml/2006/table">
            <a:tbl>
              <a:tblPr firstRow="1" bandRow="1">
                <a:tableStyleId>{5C22544A-7EE6-4342-B048-85BDC9FD1C3A}</a:tableStyleId>
              </a:tblPr>
              <a:tblGrid>
                <a:gridCol w="5424687">
                  <a:extLst>
                    <a:ext uri="{9D8B030D-6E8A-4147-A177-3AD203B41FA5}">
                      <a16:colId xmlns:a16="http://schemas.microsoft.com/office/drawing/2014/main" val="1448687194"/>
                    </a:ext>
                  </a:extLst>
                </a:gridCol>
                <a:gridCol w="1752346">
                  <a:extLst>
                    <a:ext uri="{9D8B030D-6E8A-4147-A177-3AD203B41FA5}">
                      <a16:colId xmlns:a16="http://schemas.microsoft.com/office/drawing/2014/main" val="941762553"/>
                    </a:ext>
                  </a:extLst>
                </a:gridCol>
              </a:tblGrid>
              <a:tr h="462545">
                <a:tc>
                  <a:txBody>
                    <a:bodyPr/>
                    <a:lstStyle/>
                    <a:p>
                      <a:pPr algn="l"/>
                      <a:r>
                        <a:rPr lang="cs-CZ" dirty="0">
                          <a:solidFill>
                            <a:schemeClr val="tx1"/>
                          </a:solidFill>
                        </a:rPr>
                        <a:t>Název </a:t>
                      </a:r>
                      <a:r>
                        <a:rPr lang="cs-CZ" dirty="0" err="1">
                          <a:solidFill>
                            <a:schemeClr val="tx1"/>
                          </a:solidFill>
                        </a:rPr>
                        <a:t>Fiche</a:t>
                      </a:r>
                      <a:endParaRPr lang="cs-CZ"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cs-CZ" dirty="0">
                          <a:solidFill>
                            <a:schemeClr val="tx1"/>
                          </a:solidFill>
                        </a:rPr>
                        <a:t>Alokace (Kč)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53435612"/>
                  </a:ext>
                </a:extLst>
              </a:tr>
              <a:tr h="658654">
                <a:tc>
                  <a:txBody>
                    <a:bodyPr/>
                    <a:lstStyle/>
                    <a:p>
                      <a:pPr algn="l"/>
                      <a:r>
                        <a:rPr lang="cs-CZ" b="0" dirty="0" err="1"/>
                        <a:t>Fiche</a:t>
                      </a:r>
                      <a:r>
                        <a:rPr lang="cs-CZ" b="0" dirty="0"/>
                        <a:t> 4 - Podnikání malých a středních podniků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cs-CZ" b="0" dirty="0"/>
                        <a:t>5 303 900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1607996"/>
                  </a:ext>
                </a:extLst>
              </a:tr>
              <a:tr h="576064">
                <a:tc>
                  <a:txBody>
                    <a:bodyPr/>
                    <a:lstStyle/>
                    <a:p>
                      <a:pPr algn="l"/>
                      <a:r>
                        <a:rPr lang="cs-CZ" b="0" dirty="0" err="1"/>
                        <a:t>Fiche</a:t>
                      </a:r>
                      <a:r>
                        <a:rPr lang="cs-CZ" b="0" dirty="0"/>
                        <a:t> 5 - Základní služby a obnova obcí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cs-CZ" b="0" dirty="0"/>
                        <a:t>5 303 900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15425179"/>
                  </a:ext>
                </a:extLst>
              </a:tr>
              <a:tr h="5760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800" b="0" dirty="0"/>
                        <a:t>Fiche 6 - Neproduktivní infrastruktura v krajině</a:t>
                      </a:r>
                      <a:r>
                        <a:rPr lang="cs-CZ" sz="1800" b="0" dirty="0"/>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b="0" dirty="0"/>
                        <a:t>8 000 000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34886342"/>
                  </a:ext>
                </a:extLst>
              </a:tr>
              <a:tr h="456209">
                <a:tc>
                  <a:txBody>
                    <a:bodyPr/>
                    <a:lstStyle/>
                    <a:p>
                      <a:pPr algn="l"/>
                      <a:r>
                        <a:rPr lang="cs-CZ" b="1" dirty="0"/>
                        <a:t>celkem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lang="cs-CZ" b="1" dirty="0"/>
                        <a:t>18 607 800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04149890"/>
                  </a:ext>
                </a:extLst>
              </a:tr>
            </a:tbl>
          </a:graphicData>
        </a:graphic>
      </p:graphicFrame>
      <p:sp>
        <p:nvSpPr>
          <p:cNvPr id="17" name="Podnadpis 2"/>
          <p:cNvSpPr txBox="1">
            <a:spLocks/>
          </p:cNvSpPr>
          <p:nvPr/>
        </p:nvSpPr>
        <p:spPr>
          <a:xfrm>
            <a:off x="539552" y="1227093"/>
            <a:ext cx="8352928" cy="1968195"/>
          </a:xfrm>
          <a:prstGeom prst="rect">
            <a:avLst/>
          </a:prstGeom>
        </p:spPr>
        <p:txBody>
          <a:bodyPr vert="horz" lIns="91440" tIns="45720" rIns="91440" bIns="45720" rtlCol="0">
            <a:noAutofit/>
          </a:bodyPr>
          <a:lstStyle/>
          <a:p>
            <a:pPr algn="ctr">
              <a:spcBef>
                <a:spcPct val="20000"/>
              </a:spcBef>
            </a:pPr>
            <a:r>
              <a:rPr lang="cs-CZ" sz="2800" dirty="0">
                <a:solidFill>
                  <a:srgbClr val="77933C"/>
                </a:solidFill>
              </a:rPr>
              <a:t>Základní informace k výzvě MAS</a:t>
            </a:r>
            <a:endParaRPr kumimoji="0" lang="cs-CZ" sz="2000" b="1" i="0" u="none" strike="noStrike" kern="1200" cap="none" spc="0" normalizeH="0" baseline="0" noProof="0" dirty="0">
              <a:ln>
                <a:noFill/>
              </a:ln>
              <a:effectLst/>
              <a:uLnTx/>
              <a:uFillTx/>
              <a:latin typeface="+mn-lt"/>
              <a:ea typeface="+mn-ea"/>
              <a:cs typeface="+mn-cs"/>
            </a:endParaRPr>
          </a:p>
          <a:p>
            <a:pPr algn="ctr">
              <a:spcBef>
                <a:spcPct val="20000"/>
              </a:spcBef>
            </a:pPr>
            <a:r>
              <a:rPr kumimoji="0" lang="cs-CZ" i="0" u="none" strike="noStrike" kern="1200" cap="none" spc="0" normalizeH="0" baseline="0" noProof="0" dirty="0">
                <a:ln>
                  <a:noFill/>
                </a:ln>
                <a:effectLst/>
                <a:uLnTx/>
                <a:uFillTx/>
                <a:latin typeface="+mn-lt"/>
                <a:ea typeface="+mn-ea"/>
                <a:cs typeface="+mn-cs"/>
              </a:rPr>
              <a:t>Dne 14.11.2023 bylo schváleno znění programového rámce SZP MAS na období 2021-2027. Schválena byla alokace ve výši 19 607 800 Kč pro </a:t>
            </a:r>
            <a:r>
              <a:rPr kumimoji="0" lang="cs-CZ" i="0" u="none" strike="noStrike" kern="1200" cap="none" spc="0" normalizeH="0" baseline="0" noProof="0" dirty="0" err="1">
                <a:ln>
                  <a:noFill/>
                </a:ln>
                <a:effectLst/>
                <a:uLnTx/>
                <a:uFillTx/>
                <a:latin typeface="+mn-lt"/>
                <a:ea typeface="+mn-ea"/>
                <a:cs typeface="+mn-cs"/>
              </a:rPr>
              <a:t>Fiche</a:t>
            </a:r>
            <a:r>
              <a:rPr kumimoji="0" lang="cs-CZ" i="0" u="none" strike="noStrike" kern="1200" cap="none" spc="0" normalizeH="0" baseline="0" noProof="0" dirty="0">
                <a:ln>
                  <a:noFill/>
                </a:ln>
                <a:effectLst/>
                <a:uLnTx/>
                <a:uFillTx/>
                <a:latin typeface="+mn-lt"/>
                <a:ea typeface="+mn-ea"/>
                <a:cs typeface="+mn-cs"/>
              </a:rPr>
              <a:t> č. 4, 5, 6 a 7.</a:t>
            </a:r>
            <a:endParaRPr lang="cs-CZ" b="1" dirty="0"/>
          </a:p>
          <a:p>
            <a:pPr algn="ctr">
              <a:spcBef>
                <a:spcPct val="20000"/>
              </a:spcBef>
            </a:pPr>
            <a:endParaRPr lang="cs-CZ" b="1" dirty="0"/>
          </a:p>
          <a:p>
            <a:pPr algn="ctr">
              <a:spcBef>
                <a:spcPct val="20000"/>
              </a:spcBef>
            </a:pPr>
            <a:r>
              <a:rPr lang="cs-CZ" b="1" dirty="0" err="1"/>
              <a:t>Fiche</a:t>
            </a:r>
            <a:r>
              <a:rPr lang="cs-CZ" b="1" dirty="0"/>
              <a:t> vyhlášené v 1. výzvě:</a:t>
            </a:r>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11" name="Picture 2"/>
          <p:cNvPicPr>
            <a:picLocks noChangeAspect="1" noChangeArrowheads="1"/>
          </p:cNvPicPr>
          <p:nvPr/>
        </p:nvPicPr>
        <p:blipFill>
          <a:blip r:embed="rId2" cstate="print"/>
          <a:srcRect/>
          <a:stretch>
            <a:fillRect/>
          </a:stretch>
        </p:blipFill>
        <p:spPr bwMode="auto">
          <a:xfrm>
            <a:off x="7524328" y="332656"/>
            <a:ext cx="1162447" cy="459238"/>
          </a:xfrm>
          <a:prstGeom prst="rect">
            <a:avLst/>
          </a:prstGeom>
          <a:noFill/>
          <a:ln w="9525">
            <a:noFill/>
            <a:miter lim="800000"/>
            <a:headEnd/>
            <a:tailEnd/>
          </a:ln>
        </p:spPr>
      </p:pic>
      <p:pic>
        <p:nvPicPr>
          <p:cNvPr id="12" name="Picture 3"/>
          <p:cNvPicPr>
            <a:picLocks noChangeAspect="1" noChangeArrowheads="1"/>
          </p:cNvPicPr>
          <p:nvPr/>
        </p:nvPicPr>
        <p:blipFill>
          <a:blip r:embed="rId3" cstate="print"/>
          <a:srcRect/>
          <a:stretch>
            <a:fillRect/>
          </a:stretch>
        </p:blipFill>
        <p:spPr bwMode="auto">
          <a:xfrm>
            <a:off x="4999210" y="260648"/>
            <a:ext cx="2525118" cy="669657"/>
          </a:xfrm>
          <a:prstGeom prst="rect">
            <a:avLst/>
          </a:prstGeom>
          <a:noFill/>
          <a:ln w="9525">
            <a:noFill/>
            <a:miter lim="800000"/>
            <a:headEnd/>
            <a:tailEnd/>
          </a:ln>
        </p:spPr>
      </p:pic>
      <p:pic>
        <p:nvPicPr>
          <p:cNvPr id="8" name="Picture 4" descr="\\SERVER\RedirectedFolders\jung\My Documents\MAS\Propagace MAS\Loga\IROP\IROOOOP.png"/>
          <p:cNvPicPr>
            <a:picLocks noChangeAspect="1" noChangeArrowheads="1"/>
          </p:cNvPicPr>
          <p:nvPr/>
        </p:nvPicPr>
        <p:blipFill>
          <a:blip r:embed="rId4" cstate="print"/>
          <a:srcRect/>
          <a:stretch>
            <a:fillRect/>
          </a:stretch>
        </p:blipFill>
        <p:spPr bwMode="auto">
          <a:xfrm>
            <a:off x="4479726" y="188640"/>
            <a:ext cx="4196730" cy="689355"/>
          </a:xfrm>
          <a:prstGeom prst="rect">
            <a:avLst/>
          </a:prstGeom>
          <a:noFill/>
        </p:spPr>
      </p:pic>
      <p:sp>
        <p:nvSpPr>
          <p:cNvPr id="3" name="Zástupný symbol pro číslo snímku 2"/>
          <p:cNvSpPr>
            <a:spLocks noGrp="1"/>
          </p:cNvSpPr>
          <p:nvPr>
            <p:ph type="sldNum" sz="quarter" idx="12"/>
          </p:nvPr>
        </p:nvSpPr>
        <p:spPr/>
        <p:txBody>
          <a:bodyPr/>
          <a:lstStyle/>
          <a:p>
            <a:fld id="{291702F6-E4F6-43AE-9138-2C6C83276F49}" type="slidenum">
              <a:rPr lang="cs-CZ" smtClean="0"/>
              <a:pPr/>
              <a:t>6</a:t>
            </a:fld>
            <a:endParaRPr lang="cs-CZ" dirty="0"/>
          </a:p>
        </p:txBody>
      </p:sp>
      <p:pic>
        <p:nvPicPr>
          <p:cNvPr id="4" name="Obrázek 3">
            <a:extLst>
              <a:ext uri="{FF2B5EF4-FFF2-40B4-BE49-F238E27FC236}">
                <a16:creationId xmlns:a16="http://schemas.microsoft.com/office/drawing/2014/main" id="{1F60FC57-CAD2-FD99-2932-E14976C8646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7" name="Obrázek 6">
            <a:extLst>
              <a:ext uri="{FF2B5EF4-FFF2-40B4-BE49-F238E27FC236}">
                <a16:creationId xmlns:a16="http://schemas.microsoft.com/office/drawing/2014/main" id="{F90EABB9-8C05-5799-8CF3-D28758D1DA1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Tree>
    <p:extLst>
      <p:ext uri="{BB962C8B-B14F-4D97-AF65-F5344CB8AC3E}">
        <p14:creationId xmlns:p14="http://schemas.microsoft.com/office/powerpoint/2010/main" val="30633710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539552" y="1241830"/>
            <a:ext cx="8352928" cy="1383963"/>
          </a:xfrm>
          <a:prstGeom prst="rect">
            <a:avLst/>
          </a:prstGeom>
        </p:spPr>
        <p:txBody>
          <a:bodyPr vert="horz" lIns="91440" tIns="45720" rIns="91440" bIns="45720" rtlCol="0">
            <a:normAutofit/>
          </a:bodyPr>
          <a:lstStyle/>
          <a:p>
            <a:pPr>
              <a:spcBef>
                <a:spcPct val="20000"/>
              </a:spcBef>
            </a:pPr>
            <a:endParaRPr lang="cs-CZ" sz="2000" b="1" dirty="0"/>
          </a:p>
          <a:p>
            <a:pPr algn="ctr">
              <a:spcBef>
                <a:spcPct val="20000"/>
              </a:spcBef>
            </a:pPr>
            <a:r>
              <a:rPr kumimoji="0" lang="cs-CZ" sz="2400" b="1" i="0" u="none" strike="noStrike" kern="1200" cap="none" spc="0" normalizeH="0" baseline="0" noProof="0" dirty="0">
                <a:ln>
                  <a:noFill/>
                </a:ln>
                <a:solidFill>
                  <a:schemeClr val="accent3">
                    <a:lumMod val="75000"/>
                  </a:schemeClr>
                </a:solidFill>
                <a:effectLst/>
                <a:uLnTx/>
                <a:uFillTx/>
                <a:latin typeface="+mn-lt"/>
                <a:ea typeface="+mn-ea"/>
                <a:cs typeface="+mn-cs"/>
              </a:rPr>
              <a:t>Výzva MAS č. 1 k předkládání Žádostí o podporu v rámci intervence 52.77. SP SZP 2021-2027</a:t>
            </a:r>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11" name="Picture 2"/>
          <p:cNvPicPr>
            <a:picLocks noChangeAspect="1" noChangeArrowheads="1"/>
          </p:cNvPicPr>
          <p:nvPr/>
        </p:nvPicPr>
        <p:blipFill>
          <a:blip r:embed="rId2" cstate="print"/>
          <a:srcRect/>
          <a:stretch>
            <a:fillRect/>
          </a:stretch>
        </p:blipFill>
        <p:spPr bwMode="auto">
          <a:xfrm>
            <a:off x="7524328" y="332656"/>
            <a:ext cx="1162447" cy="459238"/>
          </a:xfrm>
          <a:prstGeom prst="rect">
            <a:avLst/>
          </a:prstGeom>
          <a:noFill/>
          <a:ln w="9525">
            <a:noFill/>
            <a:miter lim="800000"/>
            <a:headEnd/>
            <a:tailEnd/>
          </a:ln>
        </p:spPr>
      </p:pic>
      <p:pic>
        <p:nvPicPr>
          <p:cNvPr id="12" name="Picture 3"/>
          <p:cNvPicPr>
            <a:picLocks noChangeAspect="1" noChangeArrowheads="1"/>
          </p:cNvPicPr>
          <p:nvPr/>
        </p:nvPicPr>
        <p:blipFill>
          <a:blip r:embed="rId3" cstate="print"/>
          <a:srcRect/>
          <a:stretch>
            <a:fillRect/>
          </a:stretch>
        </p:blipFill>
        <p:spPr bwMode="auto">
          <a:xfrm>
            <a:off x="4999210" y="260648"/>
            <a:ext cx="2525118" cy="669657"/>
          </a:xfrm>
          <a:prstGeom prst="rect">
            <a:avLst/>
          </a:prstGeom>
          <a:noFill/>
          <a:ln w="9525">
            <a:noFill/>
            <a:miter lim="800000"/>
            <a:headEnd/>
            <a:tailEnd/>
          </a:ln>
        </p:spPr>
      </p:pic>
      <p:pic>
        <p:nvPicPr>
          <p:cNvPr id="8" name="Picture 4" descr="\\SERVER\RedirectedFolders\jung\My Documents\MAS\Propagace MAS\Loga\IROP\IROOOOP.png"/>
          <p:cNvPicPr>
            <a:picLocks noChangeAspect="1" noChangeArrowheads="1"/>
          </p:cNvPicPr>
          <p:nvPr/>
        </p:nvPicPr>
        <p:blipFill>
          <a:blip r:embed="rId4" cstate="print"/>
          <a:srcRect/>
          <a:stretch>
            <a:fillRect/>
          </a:stretch>
        </p:blipFill>
        <p:spPr bwMode="auto">
          <a:xfrm>
            <a:off x="4479726" y="188640"/>
            <a:ext cx="4196730" cy="689355"/>
          </a:xfrm>
          <a:prstGeom prst="rect">
            <a:avLst/>
          </a:prstGeom>
          <a:noFill/>
        </p:spPr>
      </p:pic>
      <p:sp>
        <p:nvSpPr>
          <p:cNvPr id="3" name="Zástupný symbol pro číslo snímku 2"/>
          <p:cNvSpPr>
            <a:spLocks noGrp="1"/>
          </p:cNvSpPr>
          <p:nvPr>
            <p:ph type="sldNum" sz="quarter" idx="12"/>
          </p:nvPr>
        </p:nvSpPr>
        <p:spPr/>
        <p:txBody>
          <a:bodyPr/>
          <a:lstStyle/>
          <a:p>
            <a:fld id="{291702F6-E4F6-43AE-9138-2C6C83276F49}" type="slidenum">
              <a:rPr lang="cs-CZ" smtClean="0"/>
              <a:pPr/>
              <a:t>7</a:t>
            </a:fld>
            <a:endParaRPr lang="cs-CZ"/>
          </a:p>
        </p:txBody>
      </p:sp>
      <p:pic>
        <p:nvPicPr>
          <p:cNvPr id="4" name="Obrázek 3">
            <a:extLst>
              <a:ext uri="{FF2B5EF4-FFF2-40B4-BE49-F238E27FC236}">
                <a16:creationId xmlns:a16="http://schemas.microsoft.com/office/drawing/2014/main" id="{1F60FC57-CAD2-FD99-2932-E14976C8646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graphicFrame>
        <p:nvGraphicFramePr>
          <p:cNvPr id="5" name="Tabulka 4">
            <a:extLst>
              <a:ext uri="{FF2B5EF4-FFF2-40B4-BE49-F238E27FC236}">
                <a16:creationId xmlns:a16="http://schemas.microsoft.com/office/drawing/2014/main" id="{2DCDDF91-0503-7DBE-D968-7C256D681A74}"/>
              </a:ext>
            </a:extLst>
          </p:cNvPr>
          <p:cNvGraphicFramePr>
            <a:graphicFrameLocks noGrp="1"/>
          </p:cNvGraphicFramePr>
          <p:nvPr>
            <p:extLst>
              <p:ext uri="{D42A27DB-BD31-4B8C-83A1-F6EECF244321}">
                <p14:modId xmlns:p14="http://schemas.microsoft.com/office/powerpoint/2010/main" val="3391224571"/>
              </p:ext>
            </p:extLst>
          </p:nvPr>
        </p:nvGraphicFramePr>
        <p:xfrm>
          <a:off x="1127467" y="2844256"/>
          <a:ext cx="6704518" cy="3591178"/>
        </p:xfrm>
        <a:graphic>
          <a:graphicData uri="http://schemas.openxmlformats.org/drawingml/2006/table">
            <a:tbl>
              <a:tblPr firstRow="1" bandRow="1">
                <a:tableStyleId>{5C22544A-7EE6-4342-B048-85BDC9FD1C3A}</a:tableStyleId>
              </a:tblPr>
              <a:tblGrid>
                <a:gridCol w="3608176">
                  <a:extLst>
                    <a:ext uri="{9D8B030D-6E8A-4147-A177-3AD203B41FA5}">
                      <a16:colId xmlns:a16="http://schemas.microsoft.com/office/drawing/2014/main" val="1358514938"/>
                    </a:ext>
                  </a:extLst>
                </a:gridCol>
                <a:gridCol w="3096342">
                  <a:extLst>
                    <a:ext uri="{9D8B030D-6E8A-4147-A177-3AD203B41FA5}">
                      <a16:colId xmlns:a16="http://schemas.microsoft.com/office/drawing/2014/main" val="1083209792"/>
                    </a:ext>
                  </a:extLst>
                </a:gridCol>
              </a:tblGrid>
              <a:tr h="437774">
                <a:tc>
                  <a:txBody>
                    <a:bodyPr/>
                    <a:lstStyle/>
                    <a:p>
                      <a:pPr algn="l"/>
                      <a:r>
                        <a:rPr kumimoji="0" lang="cs-CZ" sz="1800" b="0" i="0" u="none" strike="noStrike" kern="1200" cap="none" spc="0" normalizeH="0" baseline="0" noProof="0" dirty="0">
                          <a:ln>
                            <a:noFill/>
                          </a:ln>
                          <a:solidFill>
                            <a:schemeClr val="tx1"/>
                          </a:solidFill>
                          <a:effectLst/>
                          <a:uLnTx/>
                          <a:uFillTx/>
                          <a:latin typeface="+mn-lt"/>
                          <a:ea typeface="+mn-ea"/>
                          <a:cs typeface="+mn-cs"/>
                        </a:rPr>
                        <a:t>Termín vyhlášení výzvy </a:t>
                      </a:r>
                      <a:endParaRPr lang="cs-CZ" sz="18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solidFill>
                            <a:schemeClr val="tx1"/>
                          </a:solidFill>
                          <a:effectLst/>
                          <a:uLnTx/>
                          <a:uFillTx/>
                          <a:latin typeface="+mn-lt"/>
                          <a:ea typeface="+mn-ea"/>
                          <a:cs typeface="+mn-cs"/>
                        </a:rPr>
                        <a:t>03.05.2024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76705060"/>
                  </a:ext>
                </a:extLst>
              </a:tr>
              <a:tr h="468993">
                <a:tc>
                  <a:txBody>
                    <a:bodyPr/>
                    <a:lstStyle/>
                    <a:p>
                      <a:pPr algn="l"/>
                      <a:r>
                        <a:rPr kumimoji="0" lang="cs-CZ" sz="1800" b="0" i="0" u="none" strike="noStrike" kern="1200" cap="none" spc="0" normalizeH="0" baseline="0" noProof="0" dirty="0">
                          <a:ln>
                            <a:noFill/>
                          </a:ln>
                          <a:effectLst/>
                          <a:uLnTx/>
                          <a:uFillTx/>
                          <a:latin typeface="+mn-lt"/>
                          <a:ea typeface="+mn-ea"/>
                          <a:cs typeface="+mn-cs"/>
                        </a:rPr>
                        <a:t>Termín příjmu žádostí od</a:t>
                      </a:r>
                      <a:endParaRPr lang="cs-CZ" sz="18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effectLst/>
                          <a:uLnTx/>
                          <a:uFillTx/>
                          <a:latin typeface="+mn-lt"/>
                          <a:ea typeface="+mn-ea"/>
                          <a:cs typeface="+mn-cs"/>
                        </a:rPr>
                        <a:t>03.05.2024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26689440"/>
                  </a:ext>
                </a:extLst>
              </a:tr>
              <a:tr h="428204">
                <a:tc>
                  <a:txBody>
                    <a:bodyPr/>
                    <a:lstStyle/>
                    <a:p>
                      <a:pPr algn="l"/>
                      <a:r>
                        <a:rPr kumimoji="0" lang="cs-CZ" sz="1800" b="0" i="0" u="none" strike="noStrike" kern="1200" cap="none" spc="0" normalizeH="0" baseline="0" noProof="0" dirty="0">
                          <a:ln>
                            <a:noFill/>
                          </a:ln>
                          <a:effectLst/>
                          <a:uLnTx/>
                          <a:uFillTx/>
                          <a:latin typeface="+mn-lt"/>
                          <a:ea typeface="+mn-ea"/>
                          <a:cs typeface="+mn-cs"/>
                        </a:rPr>
                        <a:t>Termín příjmu žádostí do </a:t>
                      </a:r>
                      <a:endParaRPr lang="cs-CZ" sz="18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effectLst/>
                          <a:uLnTx/>
                          <a:uFillTx/>
                          <a:latin typeface="+mn-lt"/>
                          <a:ea typeface="+mn-ea"/>
                          <a:cs typeface="+mn-cs"/>
                        </a:rPr>
                        <a:t>04.06.2024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245529297"/>
                  </a:ext>
                </a:extLst>
              </a:tr>
              <a:tr h="470955">
                <a:tc>
                  <a:txBody>
                    <a:bodyPr/>
                    <a:lstStyle/>
                    <a:p>
                      <a:pPr algn="l"/>
                      <a:r>
                        <a:rPr kumimoji="0" lang="cs-CZ" sz="1800" b="0" i="0" u="none" strike="noStrike" kern="1200" cap="none" spc="0" normalizeH="0" baseline="0" noProof="0" dirty="0">
                          <a:ln>
                            <a:noFill/>
                          </a:ln>
                          <a:effectLst/>
                          <a:uLnTx/>
                          <a:uFillTx/>
                          <a:latin typeface="+mn-lt"/>
                          <a:ea typeface="+mn-ea"/>
                          <a:cs typeface="+mn-cs"/>
                        </a:rPr>
                        <a:t> Termín finálního podání na RO SZIF </a:t>
                      </a:r>
                      <a:endParaRPr lang="cs-CZ" sz="18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effectLst/>
                          <a:uLnTx/>
                          <a:uFillTx/>
                          <a:latin typeface="+mn-lt"/>
                          <a:ea typeface="+mn-ea"/>
                          <a:cs typeface="+mn-cs"/>
                        </a:rPr>
                        <a:t>15.10.2024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77802304"/>
                  </a:ext>
                </a:extLst>
              </a:tr>
              <a:tr h="616853">
                <a:tc>
                  <a:txBody>
                    <a:bodyPr/>
                    <a:lstStyle/>
                    <a:p>
                      <a:pPr algn="l"/>
                      <a:r>
                        <a:rPr lang="cs-CZ" dirty="0"/>
                        <a:t>Doložení příloh k výběru dodavatele</a:t>
                      </a:r>
                    </a:p>
                    <a:p>
                      <a:pPr algn="l"/>
                      <a:r>
                        <a:rPr lang="cs-CZ" sz="1800" b="0" dirty="0">
                          <a:solidFill>
                            <a:schemeClr val="tx1"/>
                          </a:solidFill>
                        </a:rPr>
                        <a:t>- 70. kalendářních dnů od finálního podání (mimo přímý nákup)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1800" b="1" i="0" u="none" strike="noStrike" kern="1200" cap="none" spc="0" normalizeH="0" baseline="0" noProof="0" dirty="0">
                          <a:ln>
                            <a:noFill/>
                          </a:ln>
                          <a:effectLst/>
                          <a:uLnTx/>
                          <a:uFillTx/>
                          <a:latin typeface="+mn-lt"/>
                          <a:ea typeface="+mn-ea"/>
                          <a:cs typeface="+mn-cs"/>
                        </a:rPr>
                        <a:t>24.12.2024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61069575"/>
                  </a:ext>
                </a:extLst>
              </a:tr>
              <a:tr h="8708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800" b="0" dirty="0">
                          <a:solidFill>
                            <a:schemeClr val="tx1"/>
                          </a:solidFill>
                        </a:rPr>
                        <a:t>Místo realizace projektu</a:t>
                      </a:r>
                    </a:p>
                    <a:p>
                      <a:pPr algn="l"/>
                      <a:endParaRPr lang="cs-CZ" sz="18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800" b="1" dirty="0">
                          <a:solidFill>
                            <a:schemeClr val="tx1"/>
                          </a:solidFill>
                        </a:rPr>
                        <a:t>Území MAS OZJ z. s. </a:t>
                      </a:r>
                      <a:r>
                        <a:rPr lang="cs-CZ" sz="1800" kern="1200" dirty="0">
                          <a:solidFill>
                            <a:schemeClr val="dk1"/>
                          </a:solidFill>
                          <a:effectLst/>
                          <a:latin typeface="+mn-lt"/>
                          <a:ea typeface="+mn-ea"/>
                          <a:cs typeface="+mn-cs"/>
                        </a:rPr>
                        <a:t>vymezené ve schválené strategii CLLD</a:t>
                      </a:r>
                      <a:endParaRPr lang="cs-CZ" sz="18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532898725"/>
                  </a:ext>
                </a:extLst>
              </a:tr>
            </a:tbl>
          </a:graphicData>
        </a:graphic>
      </p:graphicFrame>
      <p:pic>
        <p:nvPicPr>
          <p:cNvPr id="6" name="Obrázek 5">
            <a:extLst>
              <a:ext uri="{FF2B5EF4-FFF2-40B4-BE49-F238E27FC236}">
                <a16:creationId xmlns:a16="http://schemas.microsoft.com/office/drawing/2014/main" id="{E98C7640-98E6-F298-AC5F-7506F2BC190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Tree>
    <p:extLst>
      <p:ext uri="{BB962C8B-B14F-4D97-AF65-F5344CB8AC3E}">
        <p14:creationId xmlns:p14="http://schemas.microsoft.com/office/powerpoint/2010/main" val="1884447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057472"/>
            <a:ext cx="8352928" cy="5800528"/>
          </a:xfrm>
          <a:prstGeom prst="rect">
            <a:avLst/>
          </a:prstGeom>
        </p:spPr>
        <p:txBody>
          <a:bodyPr vert="horz" lIns="91440" tIns="45720" rIns="91440" bIns="45720" rtlCol="0">
            <a:normAutofit/>
          </a:bodyPr>
          <a:lstStyle/>
          <a:p>
            <a:pPr algn="ctr">
              <a:spcBef>
                <a:spcPct val="20000"/>
              </a:spcBef>
            </a:pPr>
            <a:r>
              <a:rPr lang="cs-CZ" sz="4400" dirty="0">
                <a:solidFill>
                  <a:srgbClr val="77933C"/>
                </a:solidFill>
              </a:rPr>
              <a:t>Základní podmínky</a:t>
            </a:r>
          </a:p>
          <a:p>
            <a:pPr algn="ctr">
              <a:spcBef>
                <a:spcPct val="20000"/>
              </a:spcBef>
            </a:pPr>
            <a:endParaRPr lang="cs-CZ" sz="2000" dirty="0"/>
          </a:p>
          <a:p>
            <a:pPr marL="457200" indent="-457200" algn="just">
              <a:spcBef>
                <a:spcPct val="20000"/>
              </a:spcBef>
              <a:buAutoNum type="arabicParenR"/>
            </a:pPr>
            <a:r>
              <a:rPr lang="cs-CZ" sz="2000" dirty="0"/>
              <a:t>Forma podpory - ex post</a:t>
            </a:r>
          </a:p>
          <a:p>
            <a:pPr marL="457200" indent="-457200" algn="just">
              <a:spcBef>
                <a:spcPct val="20000"/>
              </a:spcBef>
              <a:buFontTx/>
              <a:buAutoNum type="arabicParenR"/>
            </a:pPr>
            <a:r>
              <a:rPr lang="cs-CZ" sz="2000" dirty="0"/>
              <a:t>Žadatel splňuje podmínky definice žadatele o dotaci</a:t>
            </a:r>
            <a:endParaRPr lang="cs-CZ" sz="2000" dirty="0">
              <a:latin typeface="Calibri" panose="020F0502020204030204" pitchFamily="34" charset="0"/>
              <a:cs typeface="Calibri" panose="020F0502020204030204" pitchFamily="34" charset="0"/>
            </a:endParaRPr>
          </a:p>
          <a:p>
            <a:pPr marL="457200" indent="-457200" algn="just">
              <a:spcBef>
                <a:spcPct val="20000"/>
              </a:spcBef>
              <a:buFontTx/>
              <a:buAutoNum type="arabicParenR"/>
            </a:pPr>
            <a:r>
              <a:rPr lang="cs-CZ" sz="2000" dirty="0">
                <a:latin typeface="Calibri" panose="020F0502020204030204" pitchFamily="34" charset="0"/>
                <a:cs typeface="Calibri" panose="020F0502020204030204" pitchFamily="34" charset="0"/>
              </a:rPr>
              <a:t>Způsobilé výdaje jsou takové, které vznikly nejdříve ke dni podání Žádosti o dotaci a které byly současně uhrazeny nejpozději do data předložení Žádosti o platbu</a:t>
            </a:r>
          </a:p>
          <a:p>
            <a:pPr marL="457200" indent="-457200" algn="just">
              <a:spcBef>
                <a:spcPct val="20000"/>
              </a:spcBef>
              <a:buFontTx/>
              <a:buAutoNum type="arabicParenR"/>
            </a:pPr>
            <a:r>
              <a:rPr lang="cs-CZ" sz="2000" dirty="0">
                <a:latin typeface="Calibri" panose="020F0502020204030204" pitchFamily="34" charset="0"/>
                <a:cs typeface="Calibri" panose="020F0502020204030204" pitchFamily="34" charset="0"/>
              </a:rPr>
              <a:t>Pouze jedna Žádost o dotaci konkrétního žadatele na </a:t>
            </a:r>
            <a:r>
              <a:rPr lang="cs-CZ" sz="2000" dirty="0" err="1">
                <a:latin typeface="Calibri" panose="020F0502020204030204" pitchFamily="34" charset="0"/>
                <a:cs typeface="Calibri" panose="020F0502020204030204" pitchFamily="34" charset="0"/>
              </a:rPr>
              <a:t>Fichi</a:t>
            </a:r>
            <a:r>
              <a:rPr lang="cs-CZ" sz="2000" dirty="0">
                <a:latin typeface="Calibri" panose="020F0502020204030204" pitchFamily="34" charset="0"/>
                <a:cs typeface="Calibri" panose="020F0502020204030204" pitchFamily="34" charset="0"/>
              </a:rPr>
              <a:t> výzvy MAS</a:t>
            </a:r>
          </a:p>
          <a:p>
            <a:pPr marL="457200" indent="-457200" algn="just">
              <a:spcBef>
                <a:spcPct val="20000"/>
              </a:spcBef>
              <a:buFontTx/>
              <a:buAutoNum type="arabicParenR"/>
            </a:pPr>
            <a:r>
              <a:rPr lang="cs-CZ" sz="2000" dirty="0">
                <a:latin typeface="Calibri" panose="020F0502020204030204" pitchFamily="34" charset="0"/>
                <a:cs typeface="Calibri" panose="020F0502020204030204" pitchFamily="34" charset="0"/>
              </a:rPr>
              <a:t>Získání minimálního počtu bodů dle preferenčních kritérií ve </a:t>
            </a:r>
            <a:r>
              <a:rPr lang="cs-CZ" sz="2000" dirty="0" err="1">
                <a:latin typeface="Calibri" panose="020F0502020204030204" pitchFamily="34" charset="0"/>
                <a:cs typeface="Calibri" panose="020F0502020204030204" pitchFamily="34" charset="0"/>
              </a:rPr>
              <a:t>fichi</a:t>
            </a:r>
            <a:endParaRPr lang="cs-CZ" sz="2000" dirty="0"/>
          </a:p>
          <a:p>
            <a:pPr marL="457200" indent="-457200" algn="just">
              <a:spcBef>
                <a:spcPct val="20000"/>
              </a:spcBef>
              <a:buFontTx/>
              <a:buAutoNum type="arabicParenR"/>
            </a:pPr>
            <a:r>
              <a:rPr lang="cs-CZ" sz="2000" dirty="0">
                <a:latin typeface="Calibri" panose="020F0502020204030204" pitchFamily="34" charset="0"/>
                <a:cs typeface="Calibri" panose="020F0502020204030204" pitchFamily="34" charset="0"/>
              </a:rPr>
              <a:t>Bodové hodnocení v Žádosti o dotaci nemůže být žadatelem/příjemcem dotace po registraci na MAS jakkoli měněno a upravováno</a:t>
            </a:r>
          </a:p>
          <a:p>
            <a:pPr marL="457200" indent="-457200" algn="just">
              <a:spcBef>
                <a:spcPct val="20000"/>
              </a:spcBef>
              <a:buFont typeface="+mj-lt"/>
              <a:buAutoNum type="arabicParenR" startAt="7"/>
            </a:pPr>
            <a:r>
              <a:rPr lang="cs-CZ" sz="2000" dirty="0"/>
              <a:t>Dodatečné navýšení výše dotace ze strany žadatele není po výběru na MAS možné</a:t>
            </a:r>
          </a:p>
          <a:p>
            <a:pPr marL="457200" indent="-457200" algn="just">
              <a:spcBef>
                <a:spcPct val="20000"/>
              </a:spcBef>
              <a:buAutoNum type="arabicParenR" startAt="7"/>
            </a:pPr>
            <a:r>
              <a:rPr lang="cs-CZ" sz="2000" dirty="0"/>
              <a:t>Doba realizace projektu je max. 24 měsíců od podpisu Dohody</a:t>
            </a:r>
          </a:p>
          <a:p>
            <a:pPr marL="457200" indent="-457200" algn="just">
              <a:spcBef>
                <a:spcPct val="20000"/>
              </a:spcBef>
              <a:buFontTx/>
              <a:buAutoNum type="arabicParenR"/>
            </a:pPr>
            <a:endParaRPr lang="cs-CZ" sz="2000" dirty="0">
              <a:latin typeface="Calibri" panose="020F0502020204030204" pitchFamily="34" charset="0"/>
              <a:cs typeface="Calibri" panose="020F0502020204030204" pitchFamily="34" charset="0"/>
            </a:endParaRPr>
          </a:p>
          <a:p>
            <a:pPr algn="just">
              <a:spcBef>
                <a:spcPct val="20000"/>
              </a:spcBef>
            </a:pPr>
            <a:endParaRPr lang="cs-CZ" sz="2000" dirty="0">
              <a:latin typeface="Calibri" panose="020F0502020204030204" pitchFamily="34" charset="0"/>
              <a:cs typeface="Calibri" panose="020F0502020204030204" pitchFamily="34" charset="0"/>
            </a:endParaRPr>
          </a:p>
          <a:p>
            <a:pPr marL="457200" indent="-457200" algn="just">
              <a:spcBef>
                <a:spcPct val="20000"/>
              </a:spcBef>
              <a:buAutoNum type="arabicParenR"/>
            </a:pPr>
            <a:endParaRPr lang="cs-CZ" sz="2000" dirty="0">
              <a:solidFill>
                <a:srgbClr val="FF0000"/>
              </a:solidFill>
            </a:endParaRPr>
          </a:p>
          <a:p>
            <a:pPr>
              <a:spcBef>
                <a:spcPct val="20000"/>
              </a:spcBef>
            </a:pPr>
            <a:endParaRPr lang="cs-CZ" sz="2000" dirty="0"/>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2" cstate="print"/>
          <a:srcRect/>
          <a:stretch>
            <a:fillRect/>
          </a:stretch>
        </p:blipFill>
        <p:spPr bwMode="auto">
          <a:xfrm>
            <a:off x="4479726" y="219365"/>
            <a:ext cx="4196730" cy="689355"/>
          </a:xfrm>
          <a:prstGeom prst="rect">
            <a:avLst/>
          </a:prstGeom>
          <a:noFill/>
        </p:spPr>
      </p:pic>
      <p:sp>
        <p:nvSpPr>
          <p:cNvPr id="3" name="Zástupný symbol pro číslo snímku 2"/>
          <p:cNvSpPr>
            <a:spLocks noGrp="1"/>
          </p:cNvSpPr>
          <p:nvPr>
            <p:ph type="sldNum" sz="quarter" idx="12"/>
          </p:nvPr>
        </p:nvSpPr>
        <p:spPr/>
        <p:txBody>
          <a:bodyPr/>
          <a:lstStyle/>
          <a:p>
            <a:fld id="{291702F6-E4F6-43AE-9138-2C6C83276F49}" type="slidenum">
              <a:rPr lang="cs-CZ" smtClean="0"/>
              <a:pPr/>
              <a:t>8</a:t>
            </a:fld>
            <a:endParaRPr lang="cs-CZ"/>
          </a:p>
        </p:txBody>
      </p:sp>
      <p:pic>
        <p:nvPicPr>
          <p:cNvPr id="4" name="Obrázek 3">
            <a:extLst>
              <a:ext uri="{FF2B5EF4-FFF2-40B4-BE49-F238E27FC236}">
                <a16:creationId xmlns:a16="http://schemas.microsoft.com/office/drawing/2014/main" id="{CC0FDDD2-C971-0652-B658-2CA76E072E3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5" name="Obrázek 4">
            <a:extLst>
              <a:ext uri="{FF2B5EF4-FFF2-40B4-BE49-F238E27FC236}">
                <a16:creationId xmlns:a16="http://schemas.microsoft.com/office/drawing/2014/main" id="{FA5D2792-2760-C3AB-595E-646E03A72ED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Podnadpis 2"/>
          <p:cNvSpPr txBox="1">
            <a:spLocks/>
          </p:cNvSpPr>
          <p:nvPr/>
        </p:nvSpPr>
        <p:spPr>
          <a:xfrm>
            <a:off x="395536" y="1057472"/>
            <a:ext cx="8352928" cy="5800528"/>
          </a:xfrm>
          <a:prstGeom prst="rect">
            <a:avLst/>
          </a:prstGeom>
        </p:spPr>
        <p:txBody>
          <a:bodyPr vert="horz" lIns="91440" tIns="45720" rIns="91440" bIns="45720" rtlCol="0">
            <a:normAutofit/>
          </a:bodyPr>
          <a:lstStyle/>
          <a:p>
            <a:pPr algn="ctr">
              <a:spcBef>
                <a:spcPct val="20000"/>
              </a:spcBef>
            </a:pPr>
            <a:r>
              <a:rPr lang="cs-CZ" sz="4400" dirty="0">
                <a:solidFill>
                  <a:srgbClr val="77933C"/>
                </a:solidFill>
              </a:rPr>
              <a:t>Základní podmínky</a:t>
            </a:r>
          </a:p>
          <a:p>
            <a:pPr algn="ctr">
              <a:spcBef>
                <a:spcPct val="20000"/>
              </a:spcBef>
            </a:pPr>
            <a:endParaRPr lang="cs-CZ" sz="2000" dirty="0"/>
          </a:p>
          <a:p>
            <a:pPr marL="457200" indent="-457200" algn="just">
              <a:spcBef>
                <a:spcPct val="20000"/>
              </a:spcBef>
              <a:buFont typeface="+mj-lt"/>
              <a:buAutoNum type="arabicParenR" startAt="9"/>
            </a:pPr>
            <a:r>
              <a:rPr lang="cs-CZ" sz="2000" dirty="0"/>
              <a:t>Projekt, musí být funkčním celkem – tím je takový projekt, jehož výsledkem je plně provozuschopný, účinný a účelný celek ve smyslu plnění cílů intervence/</a:t>
            </a:r>
            <a:r>
              <a:rPr lang="cs-CZ" sz="2000" dirty="0" err="1"/>
              <a:t>Fiche</a:t>
            </a:r>
            <a:r>
              <a:rPr lang="cs-CZ" sz="2000" dirty="0"/>
              <a:t>/projektu</a:t>
            </a:r>
          </a:p>
          <a:p>
            <a:pPr marL="457200" indent="-457200" algn="just">
              <a:spcBef>
                <a:spcPct val="20000"/>
              </a:spcBef>
              <a:buFontTx/>
              <a:buAutoNum type="arabicParenR" startAt="9"/>
            </a:pPr>
            <a:r>
              <a:rPr lang="cs-CZ" sz="2000" dirty="0"/>
              <a:t>Realizace plateb / výdajů – hotovostně max. 100.000,- Kč</a:t>
            </a:r>
          </a:p>
          <a:p>
            <a:pPr marL="457200" indent="-457200" algn="just">
              <a:spcBef>
                <a:spcPct val="20000"/>
              </a:spcBef>
              <a:buAutoNum type="arabicParenR" startAt="9"/>
            </a:pPr>
            <a:r>
              <a:rPr lang="cs-CZ" sz="2000" b="1" dirty="0"/>
              <a:t>Nově </a:t>
            </a:r>
            <a:r>
              <a:rPr lang="cs-CZ" sz="2000" dirty="0"/>
              <a:t>–</a:t>
            </a:r>
            <a:r>
              <a:rPr lang="cs-CZ" sz="2000" b="1" dirty="0"/>
              <a:t> </a:t>
            </a:r>
            <a:r>
              <a:rPr lang="cs-CZ" sz="2000" dirty="0"/>
              <a:t>Prokázání finančního zdraví – u projektů nad 2 mil. (výjimka u obcí) </a:t>
            </a:r>
          </a:p>
          <a:p>
            <a:pPr marL="457200" indent="-457200" algn="just">
              <a:spcBef>
                <a:spcPct val="20000"/>
              </a:spcBef>
              <a:buAutoNum type="arabicParenR" startAt="9"/>
            </a:pPr>
            <a:r>
              <a:rPr lang="cs-CZ" sz="2000" b="1" dirty="0"/>
              <a:t>Nově</a:t>
            </a:r>
            <a:r>
              <a:rPr lang="cs-CZ" sz="2000" dirty="0"/>
              <a:t> – Zrušeno prokazování bezdlužnosti k FÚ</a:t>
            </a:r>
          </a:p>
          <a:p>
            <a:pPr marL="457200" indent="-457200" algn="just">
              <a:spcBef>
                <a:spcPct val="20000"/>
              </a:spcBef>
              <a:buAutoNum type="arabicParenR" startAt="9"/>
            </a:pPr>
            <a:r>
              <a:rPr lang="cs-CZ" sz="2000" dirty="0"/>
              <a:t>Lhůta vázanosti (udržitelnosti) projektu je 5 let od data převedení dotace na účet příjemce</a:t>
            </a:r>
          </a:p>
          <a:p>
            <a:pPr marL="457200" indent="-457200" algn="just">
              <a:spcBef>
                <a:spcPct val="20000"/>
              </a:spcBef>
              <a:buAutoNum type="arabicParenR" startAt="9"/>
            </a:pPr>
            <a:r>
              <a:rPr lang="cs-CZ" sz="2000" dirty="0"/>
              <a:t>Každoročně, k 31. 7. po dobu udržitelnosti bude žadatel přes Portál farmáře podávat Monitorovací zprávu.</a:t>
            </a:r>
          </a:p>
          <a:p>
            <a:pPr marL="457200" indent="-457200" algn="just">
              <a:spcBef>
                <a:spcPct val="20000"/>
              </a:spcBef>
              <a:buAutoNum type="arabicParenR" startAt="9"/>
            </a:pPr>
            <a:r>
              <a:rPr lang="cs-CZ" sz="2000" dirty="0"/>
              <a:t>Žadatel/příjemce dotace je povinen umožnit kontrolu pověřeným osobám po dobu 10 let od proplacení dotace.</a:t>
            </a:r>
          </a:p>
          <a:p>
            <a:pPr marL="457200" indent="-457200" algn="just">
              <a:spcBef>
                <a:spcPct val="20000"/>
              </a:spcBef>
              <a:buAutoNum type="arabicParenR" startAt="9"/>
            </a:pPr>
            <a:endParaRPr lang="cs-CZ" sz="2000" dirty="0"/>
          </a:p>
          <a:p>
            <a:pPr algn="just">
              <a:spcBef>
                <a:spcPct val="20000"/>
              </a:spcBef>
            </a:pPr>
            <a:endParaRPr lang="cs-CZ" sz="2000" dirty="0">
              <a:latin typeface="Calibri" panose="020F0502020204030204" pitchFamily="34" charset="0"/>
              <a:cs typeface="Calibri" panose="020F0502020204030204" pitchFamily="34" charset="0"/>
            </a:endParaRPr>
          </a:p>
          <a:p>
            <a:pPr marL="457200" indent="-457200" algn="just">
              <a:spcBef>
                <a:spcPct val="20000"/>
              </a:spcBef>
              <a:buAutoNum type="arabicParenR"/>
            </a:pPr>
            <a:endParaRPr lang="cs-CZ" sz="2000" dirty="0">
              <a:solidFill>
                <a:srgbClr val="FF0000"/>
              </a:solidFill>
            </a:endParaRPr>
          </a:p>
          <a:p>
            <a:pPr>
              <a:spcBef>
                <a:spcPct val="20000"/>
              </a:spcBef>
            </a:pPr>
            <a:endParaRPr lang="cs-CZ" sz="2000" dirty="0"/>
          </a:p>
        </p:txBody>
      </p:sp>
      <p:cxnSp>
        <p:nvCxnSpPr>
          <p:cNvPr id="9" name="Přímá spojovací čára 8"/>
          <p:cNvCxnSpPr>
            <a:cxnSpLocks/>
          </p:cNvCxnSpPr>
          <p:nvPr/>
        </p:nvCxnSpPr>
        <p:spPr>
          <a:xfrm flipH="1">
            <a:off x="539552" y="971885"/>
            <a:ext cx="432048" cy="8843"/>
          </a:xfrm>
          <a:prstGeom prst="line">
            <a:avLst/>
          </a:prstGeom>
          <a:ln/>
        </p:spPr>
        <p:style>
          <a:lnRef idx="1">
            <a:schemeClr val="accent3"/>
          </a:lnRef>
          <a:fillRef idx="0">
            <a:schemeClr val="accent3"/>
          </a:fillRef>
          <a:effectRef idx="0">
            <a:schemeClr val="accent3"/>
          </a:effectRef>
          <a:fontRef idx="minor">
            <a:schemeClr val="tx1"/>
          </a:fontRef>
        </p:style>
      </p:cxnSp>
      <p:cxnSp>
        <p:nvCxnSpPr>
          <p:cNvPr id="10" name="Přímá spojovací čára 9"/>
          <p:cNvCxnSpPr>
            <a:cxnSpLocks/>
          </p:cNvCxnSpPr>
          <p:nvPr/>
        </p:nvCxnSpPr>
        <p:spPr>
          <a:xfrm flipH="1" flipV="1">
            <a:off x="2411760" y="971885"/>
            <a:ext cx="6264696" cy="8843"/>
          </a:xfrm>
          <a:prstGeom prst="line">
            <a:avLst/>
          </a:prstGeom>
          <a:ln/>
        </p:spPr>
        <p:style>
          <a:lnRef idx="1">
            <a:schemeClr val="accent3"/>
          </a:lnRef>
          <a:fillRef idx="0">
            <a:schemeClr val="accent3"/>
          </a:fillRef>
          <a:effectRef idx="0">
            <a:schemeClr val="accent3"/>
          </a:effectRef>
          <a:fontRef idx="minor">
            <a:schemeClr val="tx1"/>
          </a:fontRef>
        </p:style>
      </p:cxnSp>
      <p:pic>
        <p:nvPicPr>
          <p:cNvPr id="8" name="Picture 4" descr="\\SERVER\RedirectedFolders\jung\My Documents\MAS\Propagace MAS\Loga\IROP\IROOOOP.png"/>
          <p:cNvPicPr>
            <a:picLocks noChangeAspect="1" noChangeArrowheads="1"/>
          </p:cNvPicPr>
          <p:nvPr/>
        </p:nvPicPr>
        <p:blipFill>
          <a:blip r:embed="rId2" cstate="print"/>
          <a:srcRect/>
          <a:stretch>
            <a:fillRect/>
          </a:stretch>
        </p:blipFill>
        <p:spPr bwMode="auto">
          <a:xfrm>
            <a:off x="4479726" y="219365"/>
            <a:ext cx="4196730" cy="689355"/>
          </a:xfrm>
          <a:prstGeom prst="rect">
            <a:avLst/>
          </a:prstGeom>
          <a:noFill/>
        </p:spPr>
      </p:pic>
      <p:sp>
        <p:nvSpPr>
          <p:cNvPr id="3" name="Zástupný symbol pro číslo snímku 2"/>
          <p:cNvSpPr>
            <a:spLocks noGrp="1"/>
          </p:cNvSpPr>
          <p:nvPr>
            <p:ph type="sldNum" sz="quarter" idx="12"/>
          </p:nvPr>
        </p:nvSpPr>
        <p:spPr/>
        <p:txBody>
          <a:bodyPr/>
          <a:lstStyle/>
          <a:p>
            <a:fld id="{291702F6-E4F6-43AE-9138-2C6C83276F49}" type="slidenum">
              <a:rPr lang="cs-CZ" smtClean="0"/>
              <a:pPr/>
              <a:t>9</a:t>
            </a:fld>
            <a:endParaRPr lang="cs-CZ"/>
          </a:p>
        </p:txBody>
      </p:sp>
      <p:pic>
        <p:nvPicPr>
          <p:cNvPr id="4" name="Obrázek 3">
            <a:extLst>
              <a:ext uri="{FF2B5EF4-FFF2-40B4-BE49-F238E27FC236}">
                <a16:creationId xmlns:a16="http://schemas.microsoft.com/office/drawing/2014/main" id="{CC0FDDD2-C971-0652-B658-2CA76E072E3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1600" y="296657"/>
            <a:ext cx="1368152" cy="1369117"/>
          </a:xfrm>
          <a:prstGeom prst="rect">
            <a:avLst/>
          </a:prstGeom>
        </p:spPr>
      </p:pic>
      <p:pic>
        <p:nvPicPr>
          <p:cNvPr id="5" name="Obrázek 4">
            <a:extLst>
              <a:ext uri="{FF2B5EF4-FFF2-40B4-BE49-F238E27FC236}">
                <a16:creationId xmlns:a16="http://schemas.microsoft.com/office/drawing/2014/main" id="{FA5D2792-2760-C3AB-595E-646E03A72ED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16752" y="340860"/>
            <a:ext cx="4859704" cy="586272"/>
          </a:xfrm>
          <a:prstGeom prst="rect">
            <a:avLst/>
          </a:prstGeom>
        </p:spPr>
      </p:pic>
    </p:spTree>
    <p:extLst>
      <p:ext uri="{BB962C8B-B14F-4D97-AF65-F5344CB8AC3E}">
        <p14:creationId xmlns:p14="http://schemas.microsoft.com/office/powerpoint/2010/main" val="525421562"/>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18522</TotalTime>
  <Words>5345</Words>
  <Application>Microsoft Office PowerPoint</Application>
  <PresentationFormat>Předvádění na obrazovce (4:3)</PresentationFormat>
  <Paragraphs>455</Paragraphs>
  <Slides>42</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42</vt:i4>
      </vt:variant>
    </vt:vector>
  </HeadingPairs>
  <TitlesOfParts>
    <vt:vector size="46" baseType="lpstr">
      <vt:lpstr>Arial</vt:lpstr>
      <vt:lpstr>Calibri</vt:lpstr>
      <vt:lpstr>MyriadPro-Regular</vt:lpstr>
      <vt:lpstr>Motiv sady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Přidaná hodnota</vt:lpstr>
      <vt:lpstr>Koncept „SMART Villages“</vt:lpstr>
      <vt:lpstr>Inovace dle MAS</vt:lpstr>
      <vt:lpstr>Prezentace aplikace PowerPoint</vt:lpstr>
      <vt:lpstr>2 . Harmonogram podání žádosti</vt:lpstr>
      <vt:lpstr>2 . Harmonogram podání žádosti</vt:lpstr>
      <vt:lpstr>Prezentace aplikace PowerPoint</vt:lpstr>
      <vt:lpstr>Fiche 4 – Podnikání malých a středních podniků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Fiche 5 – Základní služby a obnova obcí</vt:lpstr>
      <vt:lpstr>Fiche 6 – Neproduktivní infrastruktura v krajině</vt:lpstr>
      <vt:lpstr>Fiche 6 – Způsobilé výdaje</vt:lpstr>
      <vt:lpstr>Prezentace aplikace PowerPoint</vt:lpstr>
      <vt:lpstr>Prezentace aplikace PowerPoint</vt:lpstr>
      <vt:lpstr>Fiche 6 – Neproduktivní infrastruktura v krajině</vt:lpstr>
      <vt:lpstr>Seznam předkládaných příloh k žádosti o dotaci</vt:lpstr>
      <vt:lpstr>Zakázky v SZP</vt:lpstr>
      <vt:lpstr>Jaký způsob zakázky zvolit? </vt:lpstr>
      <vt:lpstr>Jaký druh zakázky zvolit? </vt:lpstr>
      <vt:lpstr>Termín předkládání příloh  k výběru dodavatele</vt:lpstr>
      <vt:lpstr>Propojenost zadavatele s dodavatelem</vt:lpstr>
      <vt:lpstr>Prezentace aplikace PowerPoint</vt:lpstr>
      <vt:lpstr>Postup pro žadatele krok po kroku</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Kamila</dc:creator>
  <cp:lastModifiedBy>Jana Kubasová</cp:lastModifiedBy>
  <cp:revision>237</cp:revision>
  <cp:lastPrinted>2024-05-11T19:48:35Z</cp:lastPrinted>
  <dcterms:created xsi:type="dcterms:W3CDTF">2017-10-31T11:52:50Z</dcterms:created>
  <dcterms:modified xsi:type="dcterms:W3CDTF">2024-05-13T09:04:25Z</dcterms:modified>
</cp:coreProperties>
</file>